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3891200" cy="3291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91480" y="13436640"/>
            <a:ext cx="373014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84A891-3003-4226-81D8-78D50626C4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1067480" y="16466040"/>
            <a:ext cx="14267880" cy="3930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697640" y="16459200"/>
            <a:ext cx="14267880" cy="3930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0520" cy="1441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6946920" y="33998040"/>
            <a:ext cx="21938760" cy="12632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91480" y="13611960"/>
            <a:ext cx="373014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4994360" y="29977560"/>
            <a:ext cx="13895280" cy="227916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31453560" y="29977560"/>
            <a:ext cx="10237680" cy="227916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926DCE4A-379B-422B-AB43-C525EC319CD0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192760" y="29977560"/>
            <a:ext cx="10237680" cy="227916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33147000" y="24688800"/>
            <a:ext cx="10119240" cy="684396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[1] Dayeol Lee, David Kohlbrenner, Shweta Shinde, Krste Asanovic, and Dawn Song, Keystone: An Open Framework for Architecting Trusted Execution Environments, In </a:t>
            </a:r>
            <a:r>
              <a:rPr b="0" i="1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Fifteenth European Conference on Computer Systems (EuroSys ’20)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2020.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[2] Jason Lowe-Power, Abdul Mutaal Ahmad, Ayaz Akram, Mohammad Alian, and et. Al, The gem5 Simulator: Version 20.0+, (arXiv) 2007.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[3] Zach Moolman and Tamara Silbergleit Lehman, Extending RISC-V Keystone to Include Efficient Secure Memory, In: </a:t>
            </a:r>
            <a:r>
              <a:rPr b="0" i="1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Eighth Workshop on Computer Architecture Research with RISC-V (CARRV 2024)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22174200" y="5558400"/>
            <a:ext cx="10510200" cy="259830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Keystone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3147000" y="6413400"/>
            <a:ext cx="10118520" cy="174438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t">
            <a:noAutofit/>
          </a:bodyPr>
          <a:p>
            <a:pPr algn="just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proposes a framework that aims to assist future developers to implement their contributions.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Our goal is to provide researchers with tools that expedite the development cycle when working with TEEs, primarily targeting: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>
              <a:lnSpc>
                <a:spcPts val="3889"/>
              </a:lnSpc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New researcher learning curve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>
              <a:lnSpc>
                <a:spcPts val="3889"/>
              </a:lnSpc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Novel contribution development time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>
              <a:lnSpc>
                <a:spcPts val="3889"/>
              </a:lnSpc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Testing methods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11201400" y="5558400"/>
            <a:ext cx="10510200" cy="259830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>
            <a:off x="577800" y="5558400"/>
            <a:ext cx="10161000" cy="115246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4680" y="0"/>
            <a:ext cx="43884360" cy="524808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17" name="TextBox 19"/>
          <p:cNvSpPr/>
          <p:nvPr/>
        </p:nvSpPr>
        <p:spPr>
          <a:xfrm>
            <a:off x="585360" y="6522480"/>
            <a:ext cx="10200600" cy="105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Trusted Execution Environments (TEEs) provide hardware guarantees that seek to protect the security and isolation of off-chip data.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outlines methods for implementing and evaluating contributions to open-source TEEs within architectural simulation.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Text Placeholder 5"/>
          <p:cNvSpPr/>
          <p:nvPr/>
        </p:nvSpPr>
        <p:spPr>
          <a:xfrm>
            <a:off x="7543800" y="50400"/>
            <a:ext cx="28797120" cy="29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Text Placeholder 5"/>
          <p:cNvSpPr/>
          <p:nvPr/>
        </p:nvSpPr>
        <p:spPr>
          <a:xfrm>
            <a:off x="3365280" y="2665440"/>
            <a:ext cx="39174840" cy="25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Will Buziak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         Iris Bahar                          Tamara Silbergleit Lehman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Zach Moolman       </a:t>
            </a: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TextBox 19"/>
          <p:cNvSpPr/>
          <p:nvPr/>
        </p:nvSpPr>
        <p:spPr>
          <a:xfrm>
            <a:off x="11633040" y="6450480"/>
            <a:ext cx="9594360" cy="2154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Many TEE implementations exist, but Keystone</a:t>
            </a:r>
            <a:r>
              <a:rPr b="0" lang="en-US" sz="3200" strike="noStrike" u="none" baseline="33000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[1]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is a popular, open-source version with many pre-existing simulator components.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Keystone provides security through memory isolation, utilizing customized RISC-V hardware primitives.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For researchers wishing to continue developing secure hardware</a:t>
            </a:r>
            <a:r>
              <a:rPr b="0" lang="en-US" sz="3200" strike="noStrike" u="none" baseline="33000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[3]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using Keystone components, contributions must also implement hardware designs, built on corrresponding ISA extensions.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TextBox 19"/>
          <p:cNvSpPr/>
          <p:nvPr/>
        </p:nvSpPr>
        <p:spPr>
          <a:xfrm>
            <a:off x="22656960" y="6414480"/>
            <a:ext cx="9594360" cy="177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Gem5</a:t>
            </a:r>
            <a:r>
              <a:rPr b="0" lang="en-US" sz="3200" strike="noStrike" u="none" baseline="33000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[2]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presents architectural design from the bottom-up with ISA protocols, hardware descriptions and user-space benchmarking, enabling full-stack development.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In order to build Keystone in gem5, the developer must also make use of full-system resources.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In order to further protect state-of-the-art TEEs, we extend Keystone to include secure memory protocols in the gem5 simulation environment.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0" y="32004000"/>
            <a:ext cx="43884360" cy="90756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23" name=""/>
          <p:cNvSpPr/>
          <p:nvPr/>
        </p:nvSpPr>
        <p:spPr>
          <a:xfrm rot="3166800">
            <a:off x="39212640" y="20831040"/>
            <a:ext cx="1208520" cy="68868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4" name=""/>
          <p:cNvSpPr/>
          <p:nvPr/>
        </p:nvSpPr>
        <p:spPr>
          <a:xfrm rot="18804600">
            <a:off x="36293760" y="20692800"/>
            <a:ext cx="1208880" cy="68832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5" name=""/>
          <p:cNvSpPr/>
          <p:nvPr/>
        </p:nvSpPr>
        <p:spPr>
          <a:xfrm rot="10800000">
            <a:off x="37683360" y="22109400"/>
            <a:ext cx="1209240" cy="68832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1252800" y="8686800"/>
            <a:ext cx="8994240" cy="19746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1752840" y="9365040"/>
            <a:ext cx="1994040" cy="984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4784400" y="9365040"/>
            <a:ext cx="1994040" cy="984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7894800" y="9365040"/>
            <a:ext cx="1994040" cy="984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595320" y="13151880"/>
            <a:ext cx="4494600" cy="1173960"/>
          </a:xfrm>
          <a:prstGeom prst="roundRect">
            <a:avLst>
              <a:gd name="adj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Main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3002760" y="10667160"/>
            <a:ext cx="163224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4635000" y="11409480"/>
            <a:ext cx="2229840" cy="9846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TEE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5739120" y="106671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4" name=""/>
          <p:cNvSpPr/>
          <p:nvPr/>
        </p:nvSpPr>
        <p:spPr>
          <a:xfrm flipH="1">
            <a:off x="6870960" y="10667160"/>
            <a:ext cx="188172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5753160" y="124095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11201400" y="5558400"/>
            <a:ext cx="10510200" cy="8370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Keystone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408600" y="31883400"/>
            <a:ext cx="6654240" cy="1140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"/>
          <p:cNvSpPr/>
          <p:nvPr/>
        </p:nvSpPr>
        <p:spPr>
          <a:xfrm>
            <a:off x="574920" y="5558400"/>
            <a:ext cx="10163880" cy="8370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Background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76000" y="17927280"/>
            <a:ext cx="10161000" cy="136188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Simulation allows a shorter pipeline from design idea to implementation testing.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Achieving a baseline model is non-trivial, requiring  extensive knowledge of the simulator itself, often allocating much of the development time to de-coupled, self-guided learning.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 rot="16200000">
            <a:off x="360000" y="20547360"/>
            <a:ext cx="3303000" cy="1766520"/>
          </a:xfrm>
          <a:prstGeom prst="rightArrow">
            <a:avLst>
              <a:gd name="adj1" fmla="val 50000"/>
              <a:gd name="adj2" fmla="val 466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Development Time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3450600" y="20604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271400" y="19847880"/>
            <a:ext cx="4490640" cy="74628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ASIC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450600" y="21828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271400" y="21071880"/>
            <a:ext cx="4490640" cy="74628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FPGA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3450600" y="23160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271400" y="22403880"/>
            <a:ext cx="4490640" cy="7462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CPU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35446320" y="8290800"/>
            <a:ext cx="2628720" cy="212940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Untrusted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35538120" y="8859240"/>
            <a:ext cx="872640" cy="6393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7105560" y="8859240"/>
            <a:ext cx="872280" cy="6393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35630280" y="9727560"/>
            <a:ext cx="2244600" cy="6393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(OS)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8307240" y="8290800"/>
            <a:ext cx="2335680" cy="2129400"/>
          </a:xfrm>
          <a:custGeom>
            <a:avLst/>
            <a:gdLst>
              <a:gd name="textAreaLeft" fmla="*/ 113760 w 2335680"/>
              <a:gd name="textAreaRight" fmla="*/ 2226960 w 2335680"/>
              <a:gd name="textAreaTop" fmla="*/ 97560 h 2129400"/>
              <a:gd name="textAreaBottom" fmla="*/ 2036880 h 212940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38530080" y="8859240"/>
            <a:ext cx="1911960" cy="6393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App 1 (Eapp)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38438280" y="9715320"/>
            <a:ext cx="2112480" cy="533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Runtime (RT) 1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40893120" y="8291160"/>
            <a:ext cx="1785240" cy="2129040"/>
          </a:xfrm>
          <a:custGeom>
            <a:avLst/>
            <a:gdLst>
              <a:gd name="textAreaLeft" fmla="*/ 86760 w 1785240"/>
              <a:gd name="textAreaRight" fmla="*/ 1703520 w 1785240"/>
              <a:gd name="textAreaTop" fmla="*/ 74520 h 2129040"/>
              <a:gd name="textAreaBottom" fmla="*/ 2059560 h 212904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41085000" y="8859960"/>
            <a:ext cx="1341720" cy="639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Eapp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41006160" y="9715680"/>
            <a:ext cx="1420560" cy="533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RT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V="1">
            <a:off x="33876720" y="9543600"/>
            <a:ext cx="888768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3040" bIns="2304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8" name=""/>
          <p:cNvSpPr/>
          <p:nvPr/>
        </p:nvSpPr>
        <p:spPr>
          <a:xfrm flipV="1">
            <a:off x="33877080" y="10411920"/>
            <a:ext cx="888804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680" bIns="22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35361000" y="10665360"/>
            <a:ext cx="7473600" cy="1465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35446680" y="10779840"/>
            <a:ext cx="7265880" cy="495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Security Monitor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33869880" y="11379240"/>
            <a:ext cx="1498320" cy="74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Trusted Hardware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5440920" y="11413080"/>
            <a:ext cx="7242480" cy="61200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35521920" y="11508120"/>
            <a:ext cx="1928520" cy="437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Cores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37586160" y="11508120"/>
            <a:ext cx="2979000" cy="437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Optional H/W Features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40695120" y="11509200"/>
            <a:ext cx="1929240" cy="437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Root of Trust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9035520" y="12135960"/>
            <a:ext cx="360" cy="5234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8121120" y="12659400"/>
            <a:ext cx="1823760" cy="6807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Extension Framework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 flipV="1">
            <a:off x="33877440" y="11320200"/>
            <a:ext cx="8887680" cy="53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320" bIns="22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33648120" y="8832240"/>
            <a:ext cx="1750680" cy="7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User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(U-Mode)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33604200" y="9665640"/>
            <a:ext cx="1825200" cy="7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Supervisor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(S-Mode)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33612120" y="10609200"/>
            <a:ext cx="1745280" cy="7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Machine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(M-Mode)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16774560" y="9969120"/>
            <a:ext cx="2994840" cy="1291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Keystone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3228560" y="9791280"/>
            <a:ext cx="3200040" cy="4320360"/>
          </a:xfrm>
          <a:custGeom>
            <a:avLst/>
            <a:gdLst>
              <a:gd name="textAreaLeft" fmla="*/ 155880 w 3200040"/>
              <a:gd name="textAreaRight" fmla="*/ 3048120 w 3200040"/>
              <a:gd name="textAreaTop" fmla="*/ 154800 h 4320360"/>
              <a:gd name="textAreaBottom" fmla="*/ 4169520 h 432036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13325040" y="9969120"/>
            <a:ext cx="2994840" cy="12913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SGX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13325040" y="11315880"/>
            <a:ext cx="2994840" cy="12916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TrustZone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13325040" y="12663000"/>
            <a:ext cx="2994840" cy="12916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6774560" y="11315880"/>
            <a:ext cx="2994840" cy="1291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Phantom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6774560" y="12663000"/>
            <a:ext cx="2994840" cy="12916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6678080" y="9791280"/>
            <a:ext cx="3200040" cy="4320360"/>
          </a:xfrm>
          <a:custGeom>
            <a:avLst/>
            <a:gdLst>
              <a:gd name="textAreaLeft" fmla="*/ 155880 w 3200040"/>
              <a:gd name="textAreaRight" fmla="*/ 3048120 w 3200040"/>
              <a:gd name="textAreaTop" fmla="*/ 154800 h 4320360"/>
              <a:gd name="textAreaBottom" fmla="*/ 4169520 h 432036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13064400" y="9061920"/>
            <a:ext cx="6973920" cy="53089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13523400" y="9164880"/>
            <a:ext cx="26445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Proprietary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6767720" y="9165240"/>
            <a:ext cx="30351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Open-Source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3303800" y="8389800"/>
            <a:ext cx="15602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TEEs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7204920" y="18743400"/>
            <a:ext cx="2235600" cy="1929960"/>
          </a:xfrm>
          <a:prstGeom prst="ellipse">
            <a:avLst/>
          </a:prstGeom>
          <a:noFill/>
          <a:ln w="381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12264840" y="19127520"/>
            <a:ext cx="36547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Memory Isolation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14729040" y="20630520"/>
            <a:ext cx="1940400" cy="10260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PMP Table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12083040" y="19072800"/>
            <a:ext cx="4797720" cy="31068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14483160" y="18729720"/>
            <a:ext cx="360" cy="34308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>
            <a:off x="12997440" y="17190720"/>
            <a:ext cx="2854440" cy="159732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Root of Trust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14483160" y="22194720"/>
            <a:ext cx="360" cy="5356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11687400" y="22781160"/>
            <a:ext cx="5597280" cy="22323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11868840" y="22763880"/>
            <a:ext cx="36547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Runtime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11957400" y="23474880"/>
            <a:ext cx="2440080" cy="12632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Remote Attestation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14549760" y="23474880"/>
            <a:ext cx="2440080" cy="12632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Encryption/ Integrity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4171040" y="30170160"/>
            <a:ext cx="4797720" cy="114516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ISA Primitives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4486400" y="28540080"/>
            <a:ext cx="4111920" cy="1597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Microarchitecture Designs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3138000" y="5571000"/>
            <a:ext cx="10128600" cy="8370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Future Work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22174200" y="5558400"/>
            <a:ext cx="10510200" cy="8370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gem5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67000" y="17087400"/>
            <a:ext cx="10182600" cy="8370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Motivation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3138000" y="23859000"/>
            <a:ext cx="10137960" cy="8370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Bibliography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25266960" y="13204080"/>
            <a:ext cx="4586040" cy="185544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25446600" y="13847400"/>
            <a:ext cx="4226400" cy="1140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cpp Implementation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6016480" y="13138200"/>
            <a:ext cx="34261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Python Wrapper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25080840" y="12490560"/>
            <a:ext cx="45370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Hardware Description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24977160" y="9242280"/>
            <a:ext cx="5140800" cy="24181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25355880" y="9834480"/>
            <a:ext cx="4317480" cy="162504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25548840" y="9862560"/>
            <a:ext cx="34261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Config Files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5117200" y="9214920"/>
            <a:ext cx="34261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User Space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25916400" y="10634400"/>
            <a:ext cx="3288960" cy="57312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Program Binary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7527400" y="11663280"/>
            <a:ext cx="360" cy="85968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1" name=""/>
          <p:cNvSpPr/>
          <p:nvPr/>
        </p:nvSpPr>
        <p:spPr>
          <a:xfrm>
            <a:off x="24976800" y="12518280"/>
            <a:ext cx="5140800" cy="26384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2" name=""/>
          <p:cNvSpPr/>
          <p:nvPr/>
        </p:nvSpPr>
        <p:spPr>
          <a:xfrm>
            <a:off x="27539280" y="19725480"/>
            <a:ext cx="360" cy="68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3" name=""/>
          <p:cNvSpPr/>
          <p:nvPr/>
        </p:nvSpPr>
        <p:spPr>
          <a:xfrm>
            <a:off x="22897800" y="20489760"/>
            <a:ext cx="2679120" cy="121212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Boot-loader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 flipH="1">
            <a:off x="25481880" y="19716120"/>
            <a:ext cx="941400" cy="6951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>
            <a:off x="28593000" y="19706760"/>
            <a:ext cx="889200" cy="7045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25414200" y="17818200"/>
            <a:ext cx="4232520" cy="19404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gem5 Pre-compiled Resources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6209800" y="20489760"/>
            <a:ext cx="2679120" cy="1212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Linux Kernel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29449800" y="20489760"/>
            <a:ext cx="2679120" cy="121212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Disk Image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12281040" y="20630520"/>
            <a:ext cx="1940400" cy="10260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Security Monitor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Text Placeholder 1"/>
          <p:cNvSpPr/>
          <p:nvPr/>
        </p:nvSpPr>
        <p:spPr>
          <a:xfrm>
            <a:off x="1529280" y="3421440"/>
            <a:ext cx="42384960" cy="39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Department of Computer Science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       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Department of Computer Science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Department of Electrical, Computer, &amp; Energy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Department of Electrical, Computer, &amp; Energy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Engineering   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 Engineering  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</a:t>
            </a: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4732440" y="21697560"/>
            <a:ext cx="2235600" cy="1929960"/>
          </a:xfrm>
          <a:prstGeom prst="ellipse">
            <a:avLst/>
          </a:prstGeom>
          <a:noFill/>
          <a:ln w="38160">
            <a:solidFill>
              <a:srgbClr val="ff97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Bench-marking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39826440" y="21697920"/>
            <a:ext cx="2235240" cy="1929960"/>
          </a:xfrm>
          <a:prstGeom prst="ellipse">
            <a:avLst/>
          </a:prstGeom>
          <a:noFill/>
          <a:ln w="38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23" name=""/>
          <p:cNvSpPr/>
          <p:nvPr/>
        </p:nvSpPr>
        <p:spPr>
          <a:xfrm>
            <a:off x="11417040" y="17013600"/>
            <a:ext cx="6231960" cy="8335800"/>
          </a:xfrm>
          <a:custGeom>
            <a:avLst/>
            <a:gdLst>
              <a:gd name="textAreaLeft" fmla="*/ 304200 w 6231960"/>
              <a:gd name="textAreaRight" fmla="*/ 5929560 w 6231960"/>
              <a:gd name="textAreaTop" fmla="*/ 304200 h 8335800"/>
              <a:gd name="textAreaBottom" fmla="*/ 8033400 h 8335800"/>
            </a:gdLst>
            <a:ahLst/>
            <a:rect l="textAreaLeft" t="textAreaTop" r="textAreaRight" b="textAreaBottom"/>
            <a:pathLst>
              <a:path w="21600" h="28889">
                <a:moveTo>
                  <a:pt x="3600" y="0"/>
                </a:moveTo>
                <a:arcTo wR="3600" hR="3600" stAng="16200000" swAng="-5400000"/>
                <a:lnTo>
                  <a:pt x="0" y="25289"/>
                </a:lnTo>
                <a:arcTo wR="3600" hR="3600" stAng="10800000" swAng="-5400000"/>
                <a:lnTo>
                  <a:pt x="18000" y="28889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11995200" y="16399800"/>
            <a:ext cx="54846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Existing Implementations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17650440" y="20790720"/>
            <a:ext cx="63792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63720" bIns="-637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6" name=""/>
          <p:cNvSpPr/>
          <p:nvPr/>
        </p:nvSpPr>
        <p:spPr>
          <a:xfrm>
            <a:off x="18500400" y="18740880"/>
            <a:ext cx="2842200" cy="1541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Memory Encryption Engine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8500400" y="21332880"/>
            <a:ext cx="2842200" cy="154152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Port Connections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8288000" y="18516600"/>
            <a:ext cx="3249360" cy="4570200"/>
          </a:xfrm>
          <a:custGeom>
            <a:avLst/>
            <a:gdLst>
              <a:gd name="textAreaLeft" fmla="*/ 158400 w 3249360"/>
              <a:gd name="textAreaRight" fmla="*/ 3092760 w 3249360"/>
              <a:gd name="textAreaTop" fmla="*/ 158400 h 4570200"/>
              <a:gd name="textAreaBottom" fmla="*/ 4413600 h 4570200"/>
            </a:gdLst>
            <a:ahLst/>
            <a:rect l="textAreaLeft" t="textAreaTop" r="textAreaRight" b="textAreaBottom"/>
            <a:pathLst>
              <a:path w="21600" h="30374">
                <a:moveTo>
                  <a:pt x="3600" y="0"/>
                </a:moveTo>
                <a:arcTo wR="3600" hR="3600" stAng="16200000" swAng="-5400000"/>
                <a:lnTo>
                  <a:pt x="0" y="26774"/>
                </a:lnTo>
                <a:arcTo wR="3600" hR="3600" stAng="10800000" swAng="-5400000"/>
                <a:lnTo>
                  <a:pt x="18000" y="303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18316440" y="17333280"/>
            <a:ext cx="31701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New Components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23088600" y="25399440"/>
            <a:ext cx="8994240" cy="19746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23588640" y="26077680"/>
            <a:ext cx="1994040" cy="984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26620200" y="26077680"/>
            <a:ext cx="1994040" cy="984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29730600" y="26077680"/>
            <a:ext cx="1994040" cy="9846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24838560" y="27379800"/>
            <a:ext cx="163224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24604200" y="28296000"/>
            <a:ext cx="5942880" cy="29710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27574920" y="2737980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7" name=""/>
          <p:cNvSpPr/>
          <p:nvPr/>
        </p:nvSpPr>
        <p:spPr>
          <a:xfrm flipH="1">
            <a:off x="28706760" y="27379800"/>
            <a:ext cx="188172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25374600" y="29781720"/>
            <a:ext cx="4494600" cy="11739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Secure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24233400" y="28488600"/>
            <a:ext cx="4342680" cy="91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Keystone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36804600" y="17001000"/>
            <a:ext cx="2971080" cy="114228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Novel Ideas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7238400" y="19294200"/>
            <a:ext cx="2285280" cy="114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Full-System Simulation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9740400" y="22246200"/>
            <a:ext cx="251388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Implement Designs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 flipH="1">
            <a:off x="2241000" y="26694720"/>
            <a:ext cx="931320" cy="934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4" name=""/>
          <p:cNvSpPr/>
          <p:nvPr/>
        </p:nvSpPr>
        <p:spPr>
          <a:xfrm>
            <a:off x="3172320" y="26694720"/>
            <a:ext cx="931680" cy="934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>
            <a:off x="2279880" y="26083800"/>
            <a:ext cx="1787400" cy="75096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Design Idea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2969640" y="27964080"/>
            <a:ext cx="30384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rPr>
              <a:t>&amp;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2309040" y="29305080"/>
            <a:ext cx="1742400" cy="9036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Implement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2602080" y="30679200"/>
            <a:ext cx="1170000" cy="5176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Test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 flipH="1">
            <a:off x="3483000" y="28638720"/>
            <a:ext cx="870840" cy="512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0" name=""/>
          <p:cNvSpPr/>
          <p:nvPr/>
        </p:nvSpPr>
        <p:spPr>
          <a:xfrm>
            <a:off x="2023200" y="28638720"/>
            <a:ext cx="838800" cy="512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3191400" y="30173760"/>
            <a:ext cx="720" cy="43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999000" y="27678240"/>
            <a:ext cx="1947960" cy="960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Learn gem5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3393720" y="27678240"/>
            <a:ext cx="1947960" cy="9608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Learn Keystone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8296440" y="18143640"/>
            <a:ext cx="0" cy="43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5" name=""/>
          <p:cNvSpPr/>
          <p:nvPr/>
        </p:nvSpPr>
        <p:spPr>
          <a:xfrm>
            <a:off x="8356320" y="26694360"/>
            <a:ext cx="360" cy="50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6" name=""/>
          <p:cNvSpPr/>
          <p:nvPr/>
        </p:nvSpPr>
        <p:spPr>
          <a:xfrm>
            <a:off x="7463880" y="26083440"/>
            <a:ext cx="1787400" cy="75096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Design Idea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7493040" y="29304720"/>
            <a:ext cx="1742400" cy="9036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Implement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7786080" y="30678840"/>
            <a:ext cx="1170000" cy="5176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Test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8385840" y="28746360"/>
            <a:ext cx="360" cy="512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>
            <a:off x="8375400" y="30173400"/>
            <a:ext cx="720" cy="43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>
            <a:off x="6738480" y="27241200"/>
            <a:ext cx="3776760" cy="1646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2" name=""/>
          <p:cNvSpPr/>
          <p:nvPr/>
        </p:nvSpPr>
        <p:spPr>
          <a:xfrm>
            <a:off x="8397720" y="27785880"/>
            <a:ext cx="1947960" cy="9608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Learn Keystone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6858000" y="27252000"/>
            <a:ext cx="20570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Learn gem5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5558400" y="28117800"/>
            <a:ext cx="9144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Application>LibreOffice/25.2.1.2$Linux_X86_64 LibreOffice_project/520$Build-2</Application>
  <AppVersion>15.0000</AppVersion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2025-01-19T12:47:59Z</cp:lastPrinted>
  <dcterms:modified xsi:type="dcterms:W3CDTF">2025-03-25T12:20:57Z</dcterms:modified>
  <cp:revision>90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