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55.xml" ContentType="application/vnd.openxmlformats-officedocument.theme+xml"/>
  <Override PartName="/ppt/theme/theme28.xml" ContentType="application/vnd.openxmlformats-officedocument.theme+xml"/>
  <Override PartName="/ppt/theme/theme5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92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93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94.xml" ContentType="application/vnd.openxmlformats-officedocument.theme+xml"/>
  <Override PartName="/ppt/theme/theme10.xml" ContentType="application/vnd.openxmlformats-officedocument.theme+xml"/>
  <Override PartName="/ppt/theme/theme69.xml" ContentType="application/vnd.openxmlformats-officedocument.theme+xml"/>
  <Override PartName="/ppt/theme/theme3.xml" ContentType="application/vnd.openxmlformats-officedocument.theme+xml"/>
  <Override PartName="/ppt/theme/theme57.xml" ContentType="application/vnd.openxmlformats-officedocument.theme+xml"/>
  <Override PartName="/ppt/theme/theme15.xml" ContentType="application/vnd.openxmlformats-officedocument.theme+xml"/>
  <Override PartName="/ppt/theme/theme90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8.xml" ContentType="application/vnd.openxmlformats-officedocument.theme+xml"/>
  <Override PartName="/ppt/theme/theme16.xml" ContentType="application/vnd.openxmlformats-officedocument.theme+xml"/>
  <Override PartName="/ppt/theme/theme91.xml" ContentType="application/vnd.openxmlformats-officedocument.theme+xml"/>
  <Override PartName="/ppt/theme/theme12.xml" ContentType="application/vnd.openxmlformats-officedocument.theme+xml"/>
  <Override PartName="/ppt/theme/theme20.xml" ContentType="application/vnd.openxmlformats-officedocument.theme+xml"/>
  <Override PartName="/ppt/theme/theme7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59.xml" ContentType="application/vnd.openxmlformats-officedocument.theme+xml"/>
  <Override PartName="/ppt/theme/theme5.xml" ContentType="application/vnd.openxmlformats-officedocument.theme+xml"/>
  <Override PartName="/ppt/theme/theme30.xml" ContentType="application/vnd.openxmlformats-officedocument.theme+xml"/>
  <Override PartName="/ppt/theme/theme89.xml" ContentType="application/vnd.openxmlformats-officedocument.theme+xml"/>
  <Override PartName="/ppt/theme/theme2.xml" ContentType="application/vnd.openxmlformats-officedocument.theme+xml"/>
  <Override PartName="/ppt/theme/theme31.xml" ContentType="application/vnd.openxmlformats-officedocument.theme+xml"/>
  <Override PartName="/ppt/theme/theme6.xml" ContentType="application/vnd.openxmlformats-officedocument.theme+xml"/>
  <Override PartName="/ppt/theme/theme32.xml" ContentType="application/vnd.openxmlformats-officedocument.theme+xml"/>
  <Override PartName="/ppt/theme/theme7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4.xml" ContentType="application/vnd.openxmlformats-officedocument.theme+xml"/>
  <Override PartName="/ppt/theme/theme9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8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96.xml" ContentType="application/vnd.openxmlformats-officedocument.theme+xml"/>
  <Override PartName="/ppt/theme/theme97.xml" ContentType="application/vnd.openxmlformats-officedocument.theme+xml"/>
  <Override PartName="/ppt/theme/theme98.xml" ContentType="application/vnd.openxmlformats-officedocument.theme+xml"/>
  <Override PartName="/ppt/theme/theme40.xml" ContentType="application/vnd.openxmlformats-officedocument.theme+xml"/>
  <Override PartName="/ppt/theme/theme99.xml" ContentType="application/vnd.openxmlformats-officedocument.theme+xml"/>
  <Override PartName="/ppt/theme/theme78.xml" ContentType="application/vnd.openxmlformats-officedocument.theme+xml"/>
  <Override PartName="/ppt/theme/theme27.xml" ContentType="application/vnd.openxmlformats-officedocument.theme+xml"/>
  <Override PartName="/ppt/theme/theme100.xml" ContentType="application/vnd.openxmlformats-officedocument.theme+xml"/>
  <Override PartName="/ppt/theme/theme101.xml" ContentType="application/vnd.openxmlformats-officedocument.theme+xml"/>
  <Override PartName="/ppt/theme/theme102.xml" ContentType="application/vnd.openxmlformats-officedocument.theme+xml"/>
  <Override PartName="/ppt/theme/theme88.xml" ContentType="application/vnd.openxmlformats-officedocument.theme+xml"/>
  <Override PartName="/ppt/theme/theme1.xml" ContentType="application/vnd.openxmlformats-officedocument.theme+xml"/>
  <Override PartName="/ppt/theme/theme103.xml" ContentType="application/vnd.openxmlformats-officedocument.theme+xml"/>
  <Override PartName="/ppt/theme/theme104.xml" ContentType="application/vnd.openxmlformats-officedocument.theme+xml"/>
  <Override PartName="/ppt/theme/theme105.xml" ContentType="application/vnd.openxmlformats-officedocument.theme+xml"/>
  <Override PartName="/ppt/theme/theme64.xml" ContentType="application/vnd.openxmlformats-officedocument.theme+xml"/>
  <Override PartName="/ppt/theme/theme106.xml" ContentType="application/vnd.openxmlformats-officedocument.theme+xml"/>
  <Override PartName="/ppt/theme/theme37.xml" ContentType="application/vnd.openxmlformats-officedocument.theme+xml"/>
  <Override PartName="/ppt/theme/theme110.xml" ContentType="application/vnd.openxmlformats-officedocument.theme+xml"/>
  <Override PartName="/ppt/theme/theme38.xml" ContentType="application/vnd.openxmlformats-officedocument.theme+xml"/>
  <Override PartName="/ppt/theme/theme111.xml" ContentType="application/vnd.openxmlformats-officedocument.theme+xml"/>
  <Override PartName="/ppt/theme/theme70.xml" ContentType="application/vnd.openxmlformats-officedocument.theme+xml"/>
  <Override PartName="/ppt/theme/theme39.xml" ContentType="application/vnd.openxmlformats-officedocument.theme+xml"/>
  <Override PartName="/ppt/theme/theme112.xml" ContentType="application/vnd.openxmlformats-officedocument.theme+xml"/>
  <Override PartName="/ppt/theme/theme65.xml" ContentType="application/vnd.openxmlformats-officedocument.theme+xml"/>
  <Override PartName="/ppt/theme/theme50.xml" ContentType="application/vnd.openxmlformats-officedocument.theme+xml"/>
  <Override PartName="/ppt/theme/theme107.xml" ContentType="application/vnd.openxmlformats-officedocument.theme+xml"/>
  <Override PartName="/ppt/theme/theme71.xml" ContentType="application/vnd.openxmlformats-officedocument.theme+xml"/>
  <Override PartName="/ppt/theme/theme113.xml" ContentType="application/vnd.openxmlformats-officedocument.theme+xml"/>
  <Override PartName="/ppt/theme/theme66.xml" ContentType="application/vnd.openxmlformats-officedocument.theme+xml"/>
  <Override PartName="/ppt/theme/theme51.xml" ContentType="application/vnd.openxmlformats-officedocument.theme+xml"/>
  <Override PartName="/ppt/theme/theme108.xml" ContentType="application/vnd.openxmlformats-officedocument.theme+xml"/>
  <Override PartName="/ppt/theme/theme72.xml" ContentType="application/vnd.openxmlformats-officedocument.theme+xml"/>
  <Override PartName="/ppt/theme/theme114.xml" ContentType="application/vnd.openxmlformats-officedocument.theme+xml"/>
  <Override PartName="/ppt/theme/theme95.xml" ContentType="application/vnd.openxmlformats-officedocument.theme+xml"/>
  <Override PartName="/ppt/theme/theme67.xml" ContentType="application/vnd.openxmlformats-officedocument.theme+xml"/>
  <Override PartName="/ppt/theme/theme52.xml" ContentType="application/vnd.openxmlformats-officedocument.theme+xml"/>
  <Override PartName="/ppt/theme/theme109.xml" ContentType="application/vnd.openxmlformats-officedocument.theme+xml"/>
  <Override PartName="/ppt/theme/theme73.xml" ContentType="application/vnd.openxmlformats-officedocument.theme+xml"/>
  <Override PartName="/ppt/theme/theme115.xml" ContentType="application/vnd.openxmlformats-officedocument.theme+xml"/>
  <Override PartName="/ppt/theme/theme74.xml" ContentType="application/vnd.openxmlformats-officedocument.theme+xml"/>
  <Override PartName="/ppt/theme/theme116.xml" ContentType="application/vnd.openxmlformats-officedocument.theme+xml"/>
  <Override PartName="/ppt/theme/theme75.xml" ContentType="application/vnd.openxmlformats-officedocument.theme+xml"/>
  <Override PartName="/ppt/theme/theme60.xml" ContentType="application/vnd.openxmlformats-officedocument.theme+xml"/>
  <Override PartName="/ppt/theme/theme117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11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99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116.xml.rels" ContentType="application/vnd.openxmlformats-package.relationships+xml"/>
  <Override PartName="/ppt/slideMasters/_rels/slideMaster115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1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88.xml.rels" ContentType="application/vnd.openxmlformats-package.relationships+xml"/>
  <Override PartName="/ppt/slideMasters/_rels/slideMaster106.xml.rels" ContentType="application/vnd.openxmlformats-package.relationships+xml"/>
  <Override PartName="/ppt/slideMasters/_rels/slideMaster95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105.xml.rels" ContentType="application/vnd.openxmlformats-package.relationships+xml"/>
  <Override PartName="/ppt/slideMasters/_rels/slideMaster94.xml.rels" ContentType="application/vnd.openxmlformats-package.relationships+xml"/>
  <Override PartName="/ppt/slideMasters/_rels/slideMaster86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109.xml.rels" ContentType="application/vnd.openxmlformats-package.relationships+xml"/>
  <Override PartName="/ppt/slideMasters/_rels/slideMaster98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108.xml.rels" ContentType="application/vnd.openxmlformats-package.relationships+xml"/>
  <Override PartName="/ppt/slideMasters/_rels/slideMaster97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11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111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1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07.xml.rels" ContentType="application/vnd.openxmlformats-package.relationships+xml"/>
  <Override PartName="/ppt/slideMasters/_rels/slideMaster96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00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104.xml.rels" ContentType="application/vnd.openxmlformats-package.relationships+xml"/>
  <Override PartName="/ppt/slideMasters/_rels/slideMaster9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02.xml.rels" ContentType="application/vnd.openxmlformats-package.relationships+xml"/>
  <Override PartName="/ppt/slideMasters/_rels/slideMaster91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103.xml.rels" ContentType="application/vnd.openxmlformats-package.relationships+xml"/>
  <Override PartName="/ppt/slideMasters/_rels/slideMaster92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9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37.xml.rels" ContentType="application/vnd.openxmlformats-package.relationships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11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99.xml" ContentType="application/vnd.openxmlformats-officedocument.presentationml.slideMaster+xml"/>
  <Override PartName="/ppt/_rels/presentation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120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0" r:id="rId83"/>
    <p:sldMasterId id="2147483812" r:id="rId84"/>
    <p:sldMasterId id="2147483814" r:id="rId85"/>
    <p:sldMasterId id="2147483816" r:id="rId86"/>
    <p:sldMasterId id="2147483818" r:id="rId87"/>
    <p:sldMasterId id="2147483820" r:id="rId88"/>
    <p:sldMasterId id="2147483822" r:id="rId89"/>
    <p:sldMasterId id="2147483824" r:id="rId90"/>
    <p:sldMasterId id="2147483826" r:id="rId91"/>
    <p:sldMasterId id="2147483828" r:id="rId92"/>
    <p:sldMasterId id="2147483830" r:id="rId93"/>
    <p:sldMasterId id="2147483832" r:id="rId94"/>
    <p:sldMasterId id="2147483834" r:id="rId95"/>
    <p:sldMasterId id="2147483836" r:id="rId96"/>
    <p:sldMasterId id="2147483838" r:id="rId97"/>
    <p:sldMasterId id="2147483840" r:id="rId98"/>
    <p:sldMasterId id="2147483842" r:id="rId99"/>
    <p:sldMasterId id="2147483844" r:id="rId100"/>
    <p:sldMasterId id="2147483846" r:id="rId101"/>
    <p:sldMasterId id="2147483848" r:id="rId102"/>
    <p:sldMasterId id="2147483850" r:id="rId103"/>
    <p:sldMasterId id="2147483852" r:id="rId104"/>
    <p:sldMasterId id="2147483854" r:id="rId105"/>
    <p:sldMasterId id="2147483856" r:id="rId106"/>
    <p:sldMasterId id="2147483862" r:id="rId107"/>
    <p:sldMasterId id="2147483864" r:id="rId108"/>
    <p:sldMasterId id="2147483866" r:id="rId109"/>
    <p:sldMasterId id="2147483868" r:id="rId110"/>
    <p:sldMasterId id="2147483870" r:id="rId111"/>
    <p:sldMasterId id="2147483872" r:id="rId112"/>
    <p:sldMasterId id="2147483874" r:id="rId113"/>
    <p:sldMasterId id="2147483876" r:id="rId114"/>
    <p:sldMasterId id="2147483878" r:id="rId115"/>
    <p:sldMasterId id="2147483880" r:id="rId116"/>
    <p:sldMasterId id="2147483882" r:id="rId117"/>
  </p:sldMasterIdLst>
  <p:notesMasterIdLst>
    <p:notesMasterId r:id="rId118"/>
  </p:notesMasterIdLst>
  <p:sldIdLst>
    <p:sldId id="256" r:id="rId119"/>
    <p:sldId id="257" r:id="rId120"/>
    <p:sldId id="258" r:id="rId121"/>
    <p:sldId id="259" r:id="rId122"/>
    <p:sldId id="260" r:id="rId123"/>
    <p:sldId id="261" r:id="rId124"/>
    <p:sldId id="262" r:id="rId125"/>
    <p:sldId id="263" r:id="rId126"/>
    <p:sldId id="264" r:id="rId127"/>
    <p:sldId id="265" r:id="rId128"/>
    <p:sldId id="266" r:id="rId129"/>
    <p:sldId id="267" r:id="rId130"/>
    <p:sldId id="268" r:id="rId131"/>
    <p:sldId id="269" r:id="rId132"/>
    <p:sldId id="270" r:id="rId133"/>
    <p:sldId id="271" r:id="rId134"/>
    <p:sldId id="272" r:id="rId135"/>
    <p:sldId id="273" r:id="rId136"/>
    <p:sldId id="274" r:id="rId13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Master" Target="slideMasters/slideMaster90.xml"/><Relationship Id="rId92" Type="http://schemas.openxmlformats.org/officeDocument/2006/relationships/slideMaster" Target="slideMasters/slideMaster91.xml"/><Relationship Id="rId93" Type="http://schemas.openxmlformats.org/officeDocument/2006/relationships/slideMaster" Target="slideMasters/slideMaster92.xml"/><Relationship Id="rId94" Type="http://schemas.openxmlformats.org/officeDocument/2006/relationships/slideMaster" Target="slideMasters/slideMaster93.xml"/><Relationship Id="rId95" Type="http://schemas.openxmlformats.org/officeDocument/2006/relationships/slideMaster" Target="slideMasters/slideMaster94.xml"/><Relationship Id="rId96" Type="http://schemas.openxmlformats.org/officeDocument/2006/relationships/slideMaster" Target="slideMasters/slideMaster95.xml"/><Relationship Id="rId97" Type="http://schemas.openxmlformats.org/officeDocument/2006/relationships/slideMaster" Target="slideMasters/slideMaster96.xml"/><Relationship Id="rId98" Type="http://schemas.openxmlformats.org/officeDocument/2006/relationships/slideMaster" Target="slideMasters/slideMaster97.xml"/><Relationship Id="rId99" Type="http://schemas.openxmlformats.org/officeDocument/2006/relationships/slideMaster" Target="slideMasters/slideMaster98.xml"/><Relationship Id="rId100" Type="http://schemas.openxmlformats.org/officeDocument/2006/relationships/slideMaster" Target="slideMasters/slideMaster99.xml"/><Relationship Id="rId101" Type="http://schemas.openxmlformats.org/officeDocument/2006/relationships/slideMaster" Target="slideMasters/slideMaster100.xml"/><Relationship Id="rId102" Type="http://schemas.openxmlformats.org/officeDocument/2006/relationships/slideMaster" Target="slideMasters/slideMaster101.xml"/><Relationship Id="rId103" Type="http://schemas.openxmlformats.org/officeDocument/2006/relationships/slideMaster" Target="slideMasters/slideMaster102.xml"/><Relationship Id="rId104" Type="http://schemas.openxmlformats.org/officeDocument/2006/relationships/slideMaster" Target="slideMasters/slideMaster103.xml"/><Relationship Id="rId105" Type="http://schemas.openxmlformats.org/officeDocument/2006/relationships/slideMaster" Target="slideMasters/slideMaster104.xml"/><Relationship Id="rId106" Type="http://schemas.openxmlformats.org/officeDocument/2006/relationships/slideMaster" Target="slideMasters/slideMaster105.xml"/><Relationship Id="rId107" Type="http://schemas.openxmlformats.org/officeDocument/2006/relationships/slideMaster" Target="slideMasters/slideMaster106.xml"/><Relationship Id="rId108" Type="http://schemas.openxmlformats.org/officeDocument/2006/relationships/slideMaster" Target="slideMasters/slideMaster107.xml"/><Relationship Id="rId109" Type="http://schemas.openxmlformats.org/officeDocument/2006/relationships/slideMaster" Target="slideMasters/slideMaster108.xml"/><Relationship Id="rId110" Type="http://schemas.openxmlformats.org/officeDocument/2006/relationships/slideMaster" Target="slideMasters/slideMaster109.xml"/><Relationship Id="rId111" Type="http://schemas.openxmlformats.org/officeDocument/2006/relationships/slideMaster" Target="slideMasters/slideMaster110.xml"/><Relationship Id="rId112" Type="http://schemas.openxmlformats.org/officeDocument/2006/relationships/slideMaster" Target="slideMasters/slideMaster111.xml"/><Relationship Id="rId113" Type="http://schemas.openxmlformats.org/officeDocument/2006/relationships/slideMaster" Target="slideMasters/slideMaster112.xml"/><Relationship Id="rId114" Type="http://schemas.openxmlformats.org/officeDocument/2006/relationships/slideMaster" Target="slideMasters/slideMaster113.xml"/><Relationship Id="rId115" Type="http://schemas.openxmlformats.org/officeDocument/2006/relationships/slideMaster" Target="slideMasters/slideMaster114.xml"/><Relationship Id="rId116" Type="http://schemas.openxmlformats.org/officeDocument/2006/relationships/slideMaster" Target="slideMasters/slideMaster115.xml"/><Relationship Id="rId117" Type="http://schemas.openxmlformats.org/officeDocument/2006/relationships/slideMaster" Target="slideMasters/slideMaster116.xml"/><Relationship Id="rId118" Type="http://schemas.openxmlformats.org/officeDocument/2006/relationships/notesMaster" Target="notesMasters/notesMaster1.xml"/><Relationship Id="rId119" Type="http://schemas.openxmlformats.org/officeDocument/2006/relationships/slide" Target="slides/slide1.xml"/><Relationship Id="rId120" Type="http://schemas.openxmlformats.org/officeDocument/2006/relationships/slide" Target="slides/slide2.xml"/><Relationship Id="rId121" Type="http://schemas.openxmlformats.org/officeDocument/2006/relationships/slide" Target="slides/slide3.xml"/><Relationship Id="rId122" Type="http://schemas.openxmlformats.org/officeDocument/2006/relationships/slide" Target="slides/slide4.xml"/><Relationship Id="rId123" Type="http://schemas.openxmlformats.org/officeDocument/2006/relationships/slide" Target="slides/slide5.xml"/><Relationship Id="rId124" Type="http://schemas.openxmlformats.org/officeDocument/2006/relationships/slide" Target="slides/slide6.xml"/><Relationship Id="rId125" Type="http://schemas.openxmlformats.org/officeDocument/2006/relationships/slide" Target="slides/slide7.xml"/><Relationship Id="rId126" Type="http://schemas.openxmlformats.org/officeDocument/2006/relationships/slide" Target="slides/slide8.xml"/><Relationship Id="rId127" Type="http://schemas.openxmlformats.org/officeDocument/2006/relationships/slide" Target="slides/slide9.xml"/><Relationship Id="rId128" Type="http://schemas.openxmlformats.org/officeDocument/2006/relationships/slide" Target="slides/slide10.xml"/><Relationship Id="rId129" Type="http://schemas.openxmlformats.org/officeDocument/2006/relationships/slide" Target="slides/slide11.xml"/><Relationship Id="rId130" Type="http://schemas.openxmlformats.org/officeDocument/2006/relationships/slide" Target="slides/slide12.xml"/><Relationship Id="rId131" Type="http://schemas.openxmlformats.org/officeDocument/2006/relationships/slide" Target="slides/slide13.xml"/><Relationship Id="rId132" Type="http://schemas.openxmlformats.org/officeDocument/2006/relationships/slide" Target="slides/slide14.xml"/><Relationship Id="rId133" Type="http://schemas.openxmlformats.org/officeDocument/2006/relationships/slide" Target="slides/slide15.xml"/><Relationship Id="rId134" Type="http://schemas.openxmlformats.org/officeDocument/2006/relationships/slide" Target="slides/slide16.xml"/><Relationship Id="rId135" Type="http://schemas.openxmlformats.org/officeDocument/2006/relationships/slide" Target="slides/slide17.xml"/><Relationship Id="rId136" Type="http://schemas.openxmlformats.org/officeDocument/2006/relationships/slide" Target="slides/slide18.xml"/><Relationship Id="rId137" Type="http://schemas.openxmlformats.org/officeDocument/2006/relationships/slide" Target="slides/slide19.xml"/><Relationship Id="rId1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8" name="PlaceHolder 4"/>
          <p:cNvSpPr>
            <a:spLocks noGrp="1"/>
          </p:cNvSpPr>
          <p:nvPr>
            <p:ph type="dt" idx="11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9" name="PlaceHolder 5"/>
          <p:cNvSpPr>
            <a:spLocks noGrp="1"/>
          </p:cNvSpPr>
          <p:nvPr>
            <p:ph type="ftr" idx="11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0" name="PlaceHolder 6"/>
          <p:cNvSpPr>
            <a:spLocks noGrp="1"/>
          </p:cNvSpPr>
          <p:nvPr>
            <p:ph type="sldNum" idx="11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F15AADD-028D-49F6-8D1E-4DD7CD4D6162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 type="sldNum" idx="139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BE4B39-F2F9-4AA4-AF90-A3E743E5DB2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sldNum" idx="148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15C471-DCEE-462E-ACA2-F7EB8D20BEF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sldNum" idx="149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953767-0AB9-4559-9E59-2AB15AB39C0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sldNum" idx="150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D64A0E-7AC1-4798-9F02-F00534EF806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sldNum" idx="151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046BE4-B451-4EC7-A5F8-0C1E7EF090A8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sldNum" idx="152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4008F3-A504-4078-84CF-ACF74944FD8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sldNum" idx="153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2E099F-5B9C-40A7-AD6E-25B269E77B6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sldNum" idx="154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B9D75F-A582-48AB-9CAD-B0D88D39A9F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3" name="PlaceHolder 3"/>
          <p:cNvSpPr>
            <a:spLocks noGrp="1"/>
          </p:cNvSpPr>
          <p:nvPr>
            <p:ph type="sldNum" idx="155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02B31C-AF44-49C6-AE74-5502C11E14F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sldNum" idx="156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358B39-043C-47D4-89DC-856DA3873D6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 type="sldNum" idx="157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6333B0-D71C-4812-BE66-667C8505C8F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8" name="PlaceHolder 3"/>
          <p:cNvSpPr>
            <a:spLocks noGrp="1"/>
          </p:cNvSpPr>
          <p:nvPr>
            <p:ph type="sldNum" idx="140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AC954B-3776-48EE-B854-663A8198DEAC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1" name="PlaceHolder 3"/>
          <p:cNvSpPr>
            <a:spLocks noGrp="1"/>
          </p:cNvSpPr>
          <p:nvPr>
            <p:ph type="sldNum" idx="141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6CC57F-26BC-4077-A39B-7D6C5FD8E918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 type="sldNum" idx="142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C9D4FF-B16E-4816-9030-FCF34A4D456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7" name="PlaceHolder 3"/>
          <p:cNvSpPr>
            <a:spLocks noGrp="1"/>
          </p:cNvSpPr>
          <p:nvPr>
            <p:ph type="sldNum" idx="143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1206AD-4BC4-4AC7-8D30-2AD1AEEF425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0" name="PlaceHolder 3"/>
          <p:cNvSpPr>
            <a:spLocks noGrp="1"/>
          </p:cNvSpPr>
          <p:nvPr>
            <p:ph type="sldNum" idx="144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E4F0AF-2F59-486F-AB67-62D7432EE4F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3" name="PlaceHolder 3"/>
          <p:cNvSpPr>
            <a:spLocks noGrp="1"/>
          </p:cNvSpPr>
          <p:nvPr>
            <p:ph type="sldNum" idx="145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974C51-52DB-4206-8C37-929C7D259BB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 type="sldNum" idx="146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5D00A7-3A74-454C-923E-831E3A54D5B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7680" cy="3066120"/>
          </a:xfrm>
          <a:prstGeom prst="rect">
            <a:avLst/>
          </a:prstGeom>
          <a:ln w="0">
            <a:noFill/>
          </a:ln>
        </p:spPr>
      </p:sp>
      <p:sp>
        <p:nvSpPr>
          <p:cNvPr id="9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6240" cy="358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9" name="PlaceHolder 3"/>
          <p:cNvSpPr>
            <a:spLocks noGrp="1"/>
          </p:cNvSpPr>
          <p:nvPr>
            <p:ph type="sldNum" idx="147"/>
          </p:nvPr>
        </p:nvSpPr>
        <p:spPr>
          <a:xfrm>
            <a:off x="3884760" y="8685360"/>
            <a:ext cx="2951640" cy="43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CB2C3F-DC30-436B-8BAA-52F27551D1F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0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1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2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3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4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5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5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5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5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5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6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7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8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9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1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2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3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4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5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6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0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1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2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3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4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5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6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7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8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435484D-DF73-4E7B-B7B8-B2FB1B288D1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5E83B1C-5BC0-4B98-8177-EC7D7E83F005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0"/>
          </p:nvPr>
        </p:nvSpPr>
        <p:spPr/>
        <p:txBody>
          <a:bodyPr/>
          <a:p>
            <a:fld id="{1786219C-409A-438F-B9F3-0078AA56BC4F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47BB70B3-9ADE-4C38-AEBD-A47F55BB3E89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2"/>
          </p:nvPr>
        </p:nvSpPr>
        <p:spPr/>
        <p:txBody>
          <a:bodyPr/>
          <a:p>
            <a:fld id="{F9BF53C2-07CB-4A4E-BB66-9614C51F7582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3"/>
          </p:nvPr>
        </p:nvSpPr>
        <p:spPr/>
        <p:txBody>
          <a:bodyPr/>
          <a:p>
            <a:fld id="{BA59D80C-843C-4B0B-A2A6-AB97549C78B1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5A667567-DD23-419B-9FC5-4DB788BB3251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5"/>
          </p:nvPr>
        </p:nvSpPr>
        <p:spPr/>
        <p:txBody>
          <a:bodyPr/>
          <a:p>
            <a:fld id="{16B7E207-1D58-45F2-B9B7-459B3BC0C8A4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5"/>
          </p:nvPr>
        </p:nvSpPr>
        <p:spPr/>
        <p:txBody>
          <a:bodyPr/>
          <a:p>
            <a:fld id="{1B18DE37-33AF-411C-B3D1-9676761F3E76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5"/>
          </p:nvPr>
        </p:nvSpPr>
        <p:spPr/>
        <p:txBody>
          <a:bodyPr/>
          <a:p>
            <a:fld id="{EDEDBDCB-55DF-41E8-8E54-E7B6339ADDEA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5"/>
          </p:nvPr>
        </p:nvSpPr>
        <p:spPr/>
        <p:txBody>
          <a:bodyPr/>
          <a:p>
            <a:fld id="{6C380025-6F5B-4199-A45D-D7A1ADB29454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5"/>
          </p:nvPr>
        </p:nvSpPr>
        <p:spPr/>
        <p:txBody>
          <a:bodyPr/>
          <a:p>
            <a:fld id="{ACF2BDF3-35C1-48CB-AEF2-FE4DB792C1B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7D726F4-7134-4F21-B043-AFF5D5CB0C03}" type="slidenum">
              <a:t>&lt;#&gt;</a:t>
            </a:fld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6"/>
          </p:nvPr>
        </p:nvSpPr>
        <p:spPr/>
        <p:txBody>
          <a:bodyPr/>
          <a:p>
            <a:fld id="{280485BF-B20A-4941-A9E6-989F9FAE8F95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D6766A08-B73A-4A1E-8930-BD104FC7F610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8"/>
          </p:nvPr>
        </p:nvSpPr>
        <p:spPr/>
        <p:txBody>
          <a:bodyPr/>
          <a:p>
            <a:fld id="{F0AF659A-B538-450E-BBA9-D315CF981598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9"/>
          </p:nvPr>
        </p:nvSpPr>
        <p:spPr/>
        <p:txBody>
          <a:bodyPr/>
          <a:p>
            <a:fld id="{D293EE35-EF73-4336-A0CE-33F22A896C0C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48C0C34F-A5BC-4744-AFE4-A193A624BE80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11"/>
          </p:nvPr>
        </p:nvSpPr>
        <p:spPr/>
        <p:txBody>
          <a:bodyPr/>
          <a:p>
            <a:fld id="{45C1B90C-172C-4220-B485-006C701A04DF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2"/>
          </p:nvPr>
        </p:nvSpPr>
        <p:spPr/>
        <p:txBody>
          <a:bodyPr/>
          <a:p>
            <a:fld id="{BFAD0BF9-5D42-4818-BE34-2309815C65DB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97393967-0C4B-4BC9-9249-53BCE02A2CC4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4"/>
          </p:nvPr>
        </p:nvSpPr>
        <p:spPr/>
        <p:txBody>
          <a:bodyPr/>
          <a:p>
            <a:fld id="{BA857FD8-1EBE-44F2-AE7B-0F3B25323E48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5"/>
          </p:nvPr>
        </p:nvSpPr>
        <p:spPr/>
        <p:txBody>
          <a:bodyPr/>
          <a:p>
            <a:fld id="{F95785F6-2FC5-4FEB-87B2-496146E546F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12CC069-499D-48FC-AAF7-FDBB183DFF32}" type="slidenum">
              <a:t>&lt;#&gt;</a:t>
            </a:fld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1B44663E-889C-4B84-A8D5-AE085F2A41D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C9FD163-6077-45EC-917F-FCDDAD079C6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C49313C-B806-43AC-B4A7-B8F31C400536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DFBABD7-980F-488B-8764-1E740CFBB07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33D6D57-AE28-4142-A33D-88A281A1972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4813AC9-8E3B-4BC8-B8E7-0EF5AC987F3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86215C3-F14B-42AE-975B-491FC3894B6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F4D592F3-9BC3-4BF1-8454-0C8E9C50D0A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1C2887-BD1B-42B9-BFF2-00B1A01BB2CE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B3167C9-6322-487C-A991-57C4BAC4890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7EAFBF6-8207-43DC-A9F0-AAA9281D850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BF1AB065-BEE9-4A56-A307-CC759CD321F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03B3942-8572-48E3-8102-528123C6144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23FD462-5B65-4037-82BB-CC4097329519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79AB06C4-4B5C-48E9-A176-004B95E3BE1D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23DE5DA-A18A-4FE4-9392-CA63AE0EB14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87CD7FC-6DEA-469E-BF21-FDD59154815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43B36FE6-4E9C-4B08-BB15-E68101309354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DEBF62B-C033-4633-B217-659486A1AED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491B10-37B2-49F1-8C25-FF392DE96D44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96D4384-7529-46F7-80D3-C0A48E4CE3E8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658B4DF7-10EA-4F01-A78B-E61F1F97827B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954AAF7-A835-44BA-94A5-20927920D38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8245F74-5261-4690-973A-38CEAEDA043C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1F49D8F6-2286-48C0-8DF9-CE711D065B3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B6019FE-F183-41A7-8E6F-2210FD697C4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B29F5CFF-2ACB-4063-A188-A15299AE5C34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97A93BC2-E892-4684-BA9B-39CF66240B07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4C3C5BAE-F7EF-4751-B3B1-D00113E5D849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19D5C96E-A619-48E1-8ADB-1D309C3B537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9515F78-3C4B-4915-8E91-31BECAC33E7A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D0E99793-A871-49FC-A104-7F016E35B0EF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F4DC1C51-C32E-46E0-B1F4-347E9B132215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1774CE4B-815C-40D7-BB89-9EDB496060DE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DD72886D-0372-40B6-8812-D8F708899496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5B9890BD-ACC6-4547-B4FA-67443A756C5F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2DF2D43C-2CBF-47C3-A4E7-69C0859C4B57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7E689351-80FA-42C8-B8C8-F14DDD6F4929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25D97BA6-47FB-4FB6-8F11-4336B4414F96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87E920BA-32CF-4239-A5B6-1DD4DF8F2AA3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59A62402-7E3A-45E3-A617-F956DA8566A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C3E32E-FFB8-4B10-B626-A04D9EA99A4A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4FF37F57-8FEC-4ED2-90DD-FFE8C2700C88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D641D169-9B12-4BE9-B4E8-CCE3D32763BA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69D951FE-D1FF-4D15-A581-7CE1D61F2826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030AC576-E9AA-478A-9F06-6AEF3750474A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03290A60-3ED8-46AE-B35D-6A1F88E7374F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5"/>
          </p:nvPr>
        </p:nvSpPr>
        <p:spPr/>
        <p:txBody>
          <a:bodyPr/>
          <a:p>
            <a:fld id="{2BB652D2-F78D-4B61-A510-0AAA57EBC580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A90BBF16-4CFB-451C-8F1F-00BDF0E3F2A0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4F52638B-C7DE-4BBB-9E61-39A2BA1EC043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8"/>
          </p:nvPr>
        </p:nvSpPr>
        <p:spPr/>
        <p:txBody>
          <a:bodyPr/>
          <a:p>
            <a:fld id="{C3B7BE5C-1B5B-4A91-8557-2315B5B4E591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62B686C-9389-4151-9742-2BEAAE24AFD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8EC15C-8475-4D74-885E-5D03E74006E6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0FE7E72E-6B93-4EEE-8D27-C036474E9C80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1"/>
          </p:nvPr>
        </p:nvSpPr>
        <p:spPr/>
        <p:txBody>
          <a:bodyPr/>
          <a:p>
            <a:fld id="{1B1AEF93-A4D6-4B41-94EB-9CA6B632DE91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186213EC-089F-49B3-AD71-A7AC168B16B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427A0F8C-6895-4312-AA6D-5586B32495AD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4"/>
          </p:nvPr>
        </p:nvSpPr>
        <p:spPr/>
        <p:txBody>
          <a:bodyPr/>
          <a:p>
            <a:fld id="{4C51EA3C-EE25-4F3D-A6C3-9A4536F54C9D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5D6E4D56-99EB-4983-A94B-F64890A4DF72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E466B6EA-8C2D-43BD-B910-B31B498003A7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7"/>
          </p:nvPr>
        </p:nvSpPr>
        <p:spPr/>
        <p:txBody>
          <a:bodyPr/>
          <a:p>
            <a:fld id="{A266B8AD-839D-4A00-BD2A-50C0FCCCE2D5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98E09B15-66D1-4E15-B38C-5458C90F3D5F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9B3AA85D-FFBA-4C28-8EB4-C831F7028A1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08D2267-AB83-447F-858D-45F35AA3F0DC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0"/>
          </p:nvPr>
        </p:nvSpPr>
        <p:spPr/>
        <p:txBody>
          <a:bodyPr/>
          <a:p>
            <a:fld id="{E0A313F4-9955-4D1D-B132-F3060E0606F9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D7CCCBC1-FFBC-4237-9237-2C25BD6F161B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2"/>
          </p:nvPr>
        </p:nvSpPr>
        <p:spPr/>
        <p:txBody>
          <a:bodyPr/>
          <a:p>
            <a:fld id="{843A3847-09D0-46D5-A34B-AA2A610ED046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3"/>
          </p:nvPr>
        </p:nvSpPr>
        <p:spPr/>
        <p:txBody>
          <a:bodyPr/>
          <a:p>
            <a:fld id="{C8E52BA3-C40F-4E21-A9F7-1EFA5290AA28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3106DCA1-822B-462A-8910-A9E8AA3B8AF1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5"/>
          </p:nvPr>
        </p:nvSpPr>
        <p:spPr/>
        <p:txBody>
          <a:bodyPr/>
          <a:p>
            <a:fld id="{ADAF6286-9D26-4D72-8298-03003BEE86D7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6"/>
          </p:nvPr>
        </p:nvSpPr>
        <p:spPr/>
        <p:txBody>
          <a:bodyPr/>
          <a:p>
            <a:fld id="{AB125B37-869B-42E8-80A6-00521B5C11C3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88BCE25C-B111-42F5-A78A-764AF87F7C04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8"/>
          </p:nvPr>
        </p:nvSpPr>
        <p:spPr/>
        <p:txBody>
          <a:bodyPr/>
          <a:p>
            <a:fld id="{3FC14C33-0673-464C-AF18-7E4FF5623151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9"/>
          </p:nvPr>
        </p:nvSpPr>
        <p:spPr/>
        <p:txBody>
          <a:bodyPr/>
          <a:p>
            <a:fld id="{0260886D-7DB6-46D7-A2B1-0E098C8010C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2EFABF-F72D-4792-8D57-B97AC31DCBC7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6D47C593-981A-456D-8D99-22DC4F5AA60B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DF72163D-12C4-46F5-88C5-364AD0958BF7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2"/>
          </p:nvPr>
        </p:nvSpPr>
        <p:spPr/>
        <p:txBody>
          <a:bodyPr/>
          <a:p>
            <a:fld id="{DEAB2F13-4844-4E85-860F-D60D8554E283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10ED0EFB-7C22-4C62-A467-DF0EC09FB03E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4"/>
          </p:nvPr>
        </p:nvSpPr>
        <p:spPr/>
        <p:txBody>
          <a:bodyPr/>
          <a:p>
            <a:fld id="{D5A3665F-016B-4D2A-A8F2-A35F21BDAED7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5"/>
          </p:nvPr>
        </p:nvSpPr>
        <p:spPr/>
        <p:txBody>
          <a:bodyPr/>
          <a:p>
            <a:fld id="{ABB36BEC-D4DB-4D67-8617-533C2B943D87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A643F5DC-323C-410A-AAB4-5C34871A46F4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7"/>
          </p:nvPr>
        </p:nvSpPr>
        <p:spPr/>
        <p:txBody>
          <a:bodyPr/>
          <a:p>
            <a:fld id="{8B6A50C2-B968-4881-B21E-0201A6775BD8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8"/>
          </p:nvPr>
        </p:nvSpPr>
        <p:spPr/>
        <p:txBody>
          <a:bodyPr/>
          <a:p>
            <a:fld id="{D9B539EE-FA4F-4AA0-B5F0-05AE738B43BC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891FECEB-7C6D-4258-82F7-37C17ACE865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53B49B-3382-4298-B986-C485F8C8F759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0"/>
          </p:nvPr>
        </p:nvSpPr>
        <p:spPr/>
        <p:txBody>
          <a:bodyPr/>
          <a:p>
            <a:fld id="{44C72031-DDF8-4B63-AE85-ABF7E2319716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1"/>
          </p:nvPr>
        </p:nvSpPr>
        <p:spPr/>
        <p:txBody>
          <a:bodyPr/>
          <a:p>
            <a:fld id="{0079C3FA-218B-4B52-AC87-25790F45B529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442CA386-82C4-463E-AC33-0852A7983DBF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3"/>
          </p:nvPr>
        </p:nvSpPr>
        <p:spPr/>
        <p:txBody>
          <a:bodyPr/>
          <a:p>
            <a:fld id="{4A636476-E055-49C6-98C4-EC70956EDBE7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4"/>
          </p:nvPr>
        </p:nvSpPr>
        <p:spPr/>
        <p:txBody>
          <a:bodyPr/>
          <a:p>
            <a:fld id="{1A46ADCE-9C79-43C1-B393-34FF522364E0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4970A030-A8F1-47FA-B077-F1048136AF8D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6"/>
          </p:nvPr>
        </p:nvSpPr>
        <p:spPr/>
        <p:txBody>
          <a:bodyPr/>
          <a:p>
            <a:fld id="{2F63A825-CD8A-40CA-A09A-065AEE114BF6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7"/>
          </p:nvPr>
        </p:nvSpPr>
        <p:spPr/>
        <p:txBody>
          <a:bodyPr/>
          <a:p>
            <a:fld id="{99FA45B5-A746-4224-AC1C-31A3C2FA7AC9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599DF506-F5C1-4908-81EF-F940107B00BB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9"/>
          </p:nvPr>
        </p:nvSpPr>
        <p:spPr/>
        <p:txBody>
          <a:bodyPr/>
          <a:p>
            <a:fld id="{64DC1CC8-0903-4CDB-8BDE-B0CDB254A7B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00.xml.rels><?xml version="1.0" encoding="UTF-8"?>
<Relationships xmlns="http://schemas.openxmlformats.org/package/2006/relationships"><Relationship Id="rId1" Type="http://schemas.openxmlformats.org/officeDocument/2006/relationships/theme" Target="../theme/theme100.xml"/><Relationship Id="rId2" Type="http://schemas.openxmlformats.org/officeDocument/2006/relationships/slideLayout" Target="../slideLayouts/slideLayout100.xml"/>
</Relationships>
</file>

<file path=ppt/slideMasters/_rels/slideMaster101.xml.rels><?xml version="1.0" encoding="UTF-8"?>
<Relationships xmlns="http://schemas.openxmlformats.org/package/2006/relationships"><Relationship Id="rId1" Type="http://schemas.openxmlformats.org/officeDocument/2006/relationships/theme" Target="../theme/theme101.xml"/><Relationship Id="rId2" Type="http://schemas.openxmlformats.org/officeDocument/2006/relationships/slideLayout" Target="../slideLayouts/slideLayout101.xml"/>
</Relationships>
</file>

<file path=ppt/slideMasters/_rels/slideMaster102.xml.rels><?xml version="1.0" encoding="UTF-8"?>
<Relationships xmlns="http://schemas.openxmlformats.org/package/2006/relationships"><Relationship Id="rId1" Type="http://schemas.openxmlformats.org/officeDocument/2006/relationships/theme" Target="../theme/theme102.xml"/><Relationship Id="rId2" Type="http://schemas.openxmlformats.org/officeDocument/2006/relationships/slideLayout" Target="../slideLayouts/slideLayout102.xml"/>
</Relationships>
</file>

<file path=ppt/slideMasters/_rels/slideMaster103.xml.rels><?xml version="1.0" encoding="UTF-8"?>
<Relationships xmlns="http://schemas.openxmlformats.org/package/2006/relationships"><Relationship Id="rId1" Type="http://schemas.openxmlformats.org/officeDocument/2006/relationships/theme" Target="../theme/theme103.xml"/><Relationship Id="rId2" Type="http://schemas.openxmlformats.org/officeDocument/2006/relationships/slideLayout" Target="../slideLayouts/slideLayout103.xml"/>
</Relationships>
</file>

<file path=ppt/slideMasters/_rels/slideMaster104.xml.rels><?xml version="1.0" encoding="UTF-8"?>
<Relationships xmlns="http://schemas.openxmlformats.org/package/2006/relationships"><Relationship Id="rId1" Type="http://schemas.openxmlformats.org/officeDocument/2006/relationships/theme" Target="../theme/theme104.xml"/><Relationship Id="rId2" Type="http://schemas.openxmlformats.org/officeDocument/2006/relationships/slideLayout" Target="../slideLayouts/slideLayout104.xml"/>
</Relationships>
</file>

<file path=ppt/slideMasters/_rels/slideMaster105.xml.rels><?xml version="1.0" encoding="UTF-8"?>
<Relationships xmlns="http://schemas.openxmlformats.org/package/2006/relationships"><Relationship Id="rId1" Type="http://schemas.openxmlformats.org/officeDocument/2006/relationships/theme" Target="../theme/theme105.xml"/><Relationship Id="rId2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09.xml"/>
</Relationships>
</file>

<file path=ppt/slideMasters/_rels/slideMaster106.xml.rels><?xml version="1.0" encoding="UTF-8"?>
<Relationships xmlns="http://schemas.openxmlformats.org/package/2006/relationships"><Relationship Id="rId1" Type="http://schemas.openxmlformats.org/officeDocument/2006/relationships/theme" Target="../theme/theme106.xml"/><Relationship Id="rId2" Type="http://schemas.openxmlformats.org/officeDocument/2006/relationships/slideLayout" Target="../slideLayouts/slideLayout110.xml"/>
</Relationships>
</file>

<file path=ppt/slideMasters/_rels/slideMaster107.xml.rels><?xml version="1.0" encoding="UTF-8"?>
<Relationships xmlns="http://schemas.openxmlformats.org/package/2006/relationships"><Relationship Id="rId1" Type="http://schemas.openxmlformats.org/officeDocument/2006/relationships/theme" Target="../theme/theme107.xml"/><Relationship Id="rId2" Type="http://schemas.openxmlformats.org/officeDocument/2006/relationships/slideLayout" Target="../slideLayouts/slideLayout111.xml"/>
</Relationships>
</file>

<file path=ppt/slideMasters/_rels/slideMaster108.xml.rels><?xml version="1.0" encoding="UTF-8"?>
<Relationships xmlns="http://schemas.openxmlformats.org/package/2006/relationships"><Relationship Id="rId1" Type="http://schemas.openxmlformats.org/officeDocument/2006/relationships/theme" Target="../theme/theme108.xml"/><Relationship Id="rId2" Type="http://schemas.openxmlformats.org/officeDocument/2006/relationships/slideLayout" Target="../slideLayouts/slideLayout112.xml"/>
</Relationships>
</file>

<file path=ppt/slideMasters/_rels/slideMaster109.xml.rels><?xml version="1.0" encoding="UTF-8"?>
<Relationships xmlns="http://schemas.openxmlformats.org/package/2006/relationships"><Relationship Id="rId1" Type="http://schemas.openxmlformats.org/officeDocument/2006/relationships/theme" Target="../theme/theme109.xml"/><Relationship Id="rId2" Type="http://schemas.openxmlformats.org/officeDocument/2006/relationships/slideLayout" Target="../slideLayouts/slideLayout1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10.xml.rels><?xml version="1.0" encoding="UTF-8"?>
<Relationships xmlns="http://schemas.openxmlformats.org/package/2006/relationships"><Relationship Id="rId1" Type="http://schemas.openxmlformats.org/officeDocument/2006/relationships/theme" Target="../theme/theme110.xml"/><Relationship Id="rId2" Type="http://schemas.openxmlformats.org/officeDocument/2006/relationships/slideLayout" Target="../slideLayouts/slideLayout114.xml"/>
</Relationships>
</file>

<file path=ppt/slideMasters/_rels/slideMaster111.xml.rels><?xml version="1.0" encoding="UTF-8"?>
<Relationships xmlns="http://schemas.openxmlformats.org/package/2006/relationships"><Relationship Id="rId1" Type="http://schemas.openxmlformats.org/officeDocument/2006/relationships/theme" Target="../theme/theme111.xml"/><Relationship Id="rId2" Type="http://schemas.openxmlformats.org/officeDocument/2006/relationships/slideLayout" Target="../slideLayouts/slideLayout115.xml"/>
</Relationships>
</file>

<file path=ppt/slideMasters/_rels/slideMaster112.xml.rels><?xml version="1.0" encoding="UTF-8"?>
<Relationships xmlns="http://schemas.openxmlformats.org/package/2006/relationships"><Relationship Id="rId1" Type="http://schemas.openxmlformats.org/officeDocument/2006/relationships/theme" Target="../theme/theme112.xml"/><Relationship Id="rId2" Type="http://schemas.openxmlformats.org/officeDocument/2006/relationships/slideLayout" Target="../slideLayouts/slideLayout116.xml"/>
</Relationships>
</file>

<file path=ppt/slideMasters/_rels/slideMaster113.xml.rels><?xml version="1.0" encoding="UTF-8"?>
<Relationships xmlns="http://schemas.openxmlformats.org/package/2006/relationships"><Relationship Id="rId1" Type="http://schemas.openxmlformats.org/officeDocument/2006/relationships/theme" Target="../theme/theme113.xml"/><Relationship Id="rId2" Type="http://schemas.openxmlformats.org/officeDocument/2006/relationships/slideLayout" Target="../slideLayouts/slideLayout117.xml"/>
</Relationships>
</file>

<file path=ppt/slideMasters/_rels/slideMaster114.xml.rels><?xml version="1.0" encoding="UTF-8"?>
<Relationships xmlns="http://schemas.openxmlformats.org/package/2006/relationships"><Relationship Id="rId1" Type="http://schemas.openxmlformats.org/officeDocument/2006/relationships/theme" Target="../theme/theme114.xml"/><Relationship Id="rId2" Type="http://schemas.openxmlformats.org/officeDocument/2006/relationships/slideLayout" Target="../slideLayouts/slideLayout118.xml"/>
</Relationships>
</file>

<file path=ppt/slideMasters/_rels/slideMaster115.xml.rels><?xml version="1.0" encoding="UTF-8"?>
<Relationships xmlns="http://schemas.openxmlformats.org/package/2006/relationships"><Relationship Id="rId1" Type="http://schemas.openxmlformats.org/officeDocument/2006/relationships/theme" Target="../theme/theme115.xml"/><Relationship Id="rId2" Type="http://schemas.openxmlformats.org/officeDocument/2006/relationships/slideLayout" Target="../slideLayouts/slideLayout119.xml"/>
</Relationships>
</file>

<file path=ppt/slideMasters/_rels/slideMaster116.xml.rels><?xml version="1.0" encoding="UTF-8"?>
<Relationships xmlns="http://schemas.openxmlformats.org/package/2006/relationships"><Relationship Id="rId1" Type="http://schemas.openxmlformats.org/officeDocument/2006/relationships/theme" Target="../theme/theme116.xml"/><Relationship Id="rId2" Type="http://schemas.openxmlformats.org/officeDocument/2006/relationships/slideLayout" Target="../slideLayouts/slideLayout120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slideLayout" Target="../slideLayouts/slideLayout81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slideLayout" Target="../slideLayouts/slideLayout82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slideLayout" Target="../slideLayouts/slideLayout83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slideLayout" Target="../slideLayouts/slideLayout84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slideLayout" Target="../slideLayouts/slideLayout85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slideLayout" Target="../slideLayouts/slideLayout86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slideLayout" Target="../slideLayouts/slideLayout87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slideLayout" Target="../slideLayouts/slideLayout88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slideLayout" Target="../slideLayouts/slideLayout8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_rels/slideMaster90.xml.rels><?xml version="1.0" encoding="UTF-8"?>
<Relationships xmlns="http://schemas.openxmlformats.org/package/2006/relationships"><Relationship Id="rId1" Type="http://schemas.openxmlformats.org/officeDocument/2006/relationships/theme" Target="../theme/theme90.xml"/><Relationship Id="rId2" Type="http://schemas.openxmlformats.org/officeDocument/2006/relationships/slideLayout" Target="../slideLayouts/slideLayout90.xml"/>
</Relationships>
</file>

<file path=ppt/slideMasters/_rels/slideMaster91.xml.rels><?xml version="1.0" encoding="UTF-8"?>
<Relationships xmlns="http://schemas.openxmlformats.org/package/2006/relationships"><Relationship Id="rId1" Type="http://schemas.openxmlformats.org/officeDocument/2006/relationships/theme" Target="../theme/theme91.xml"/><Relationship Id="rId2" Type="http://schemas.openxmlformats.org/officeDocument/2006/relationships/slideLayout" Target="../slideLayouts/slideLayout91.xml"/>
</Relationships>
</file>

<file path=ppt/slideMasters/_rels/slideMaster92.xml.rels><?xml version="1.0" encoding="UTF-8"?>
<Relationships xmlns="http://schemas.openxmlformats.org/package/2006/relationships"><Relationship Id="rId1" Type="http://schemas.openxmlformats.org/officeDocument/2006/relationships/theme" Target="../theme/theme92.xml"/><Relationship Id="rId2" Type="http://schemas.openxmlformats.org/officeDocument/2006/relationships/slideLayout" Target="../slideLayouts/slideLayout92.xml"/>
</Relationships>
</file>

<file path=ppt/slideMasters/_rels/slideMaster93.xml.rels><?xml version="1.0" encoding="UTF-8"?>
<Relationships xmlns="http://schemas.openxmlformats.org/package/2006/relationships"><Relationship Id="rId1" Type="http://schemas.openxmlformats.org/officeDocument/2006/relationships/theme" Target="../theme/theme93.xml"/><Relationship Id="rId2" Type="http://schemas.openxmlformats.org/officeDocument/2006/relationships/slideLayout" Target="../slideLayouts/slideLayout93.xml"/>
</Relationships>
</file>

<file path=ppt/slideMasters/_rels/slideMaster94.xml.rels><?xml version="1.0" encoding="UTF-8"?>
<Relationships xmlns="http://schemas.openxmlformats.org/package/2006/relationships"><Relationship Id="rId1" Type="http://schemas.openxmlformats.org/officeDocument/2006/relationships/theme" Target="../theme/theme94.xml"/><Relationship Id="rId2" Type="http://schemas.openxmlformats.org/officeDocument/2006/relationships/slideLayout" Target="../slideLayouts/slideLayout94.xml"/>
</Relationships>
</file>

<file path=ppt/slideMasters/_rels/slideMaster95.xml.rels><?xml version="1.0" encoding="UTF-8"?>
<Relationships xmlns="http://schemas.openxmlformats.org/package/2006/relationships"><Relationship Id="rId1" Type="http://schemas.openxmlformats.org/officeDocument/2006/relationships/theme" Target="../theme/theme95.xml"/><Relationship Id="rId2" Type="http://schemas.openxmlformats.org/officeDocument/2006/relationships/slideLayout" Target="../slideLayouts/slideLayout95.xml"/>
</Relationships>
</file>

<file path=ppt/slideMasters/_rels/slideMaster96.xml.rels><?xml version="1.0" encoding="UTF-8"?>
<Relationships xmlns="http://schemas.openxmlformats.org/package/2006/relationships"><Relationship Id="rId1" Type="http://schemas.openxmlformats.org/officeDocument/2006/relationships/theme" Target="../theme/theme96.xml"/><Relationship Id="rId2" Type="http://schemas.openxmlformats.org/officeDocument/2006/relationships/slideLayout" Target="../slideLayouts/slideLayout96.xml"/>
</Relationships>
</file>

<file path=ppt/slideMasters/_rels/slideMaster97.xml.rels><?xml version="1.0" encoding="UTF-8"?>
<Relationships xmlns="http://schemas.openxmlformats.org/package/2006/relationships"><Relationship Id="rId1" Type="http://schemas.openxmlformats.org/officeDocument/2006/relationships/theme" Target="../theme/theme97.xml"/><Relationship Id="rId2" Type="http://schemas.openxmlformats.org/officeDocument/2006/relationships/slideLayout" Target="../slideLayouts/slideLayout97.xml"/>
</Relationships>
</file>

<file path=ppt/slideMasters/_rels/slideMaster98.xml.rels><?xml version="1.0" encoding="UTF-8"?>
<Relationships xmlns="http://schemas.openxmlformats.org/package/2006/relationships"><Relationship Id="rId1" Type="http://schemas.openxmlformats.org/officeDocument/2006/relationships/theme" Target="../theme/theme98.xml"/><Relationship Id="rId2" Type="http://schemas.openxmlformats.org/officeDocument/2006/relationships/slideLayout" Target="../slideLayouts/slideLayout98.xml"/>
</Relationships>
</file>

<file path=ppt/slideMasters/_rels/slideMaster99.xml.rels><?xml version="1.0" encoding="UTF-8"?>
<Relationships xmlns="http://schemas.openxmlformats.org/package/2006/relationships"><Relationship Id="rId1" Type="http://schemas.openxmlformats.org/officeDocument/2006/relationships/theme" Target="../theme/theme99.xml"/><Relationship Id="rId2" Type="http://schemas.openxmlformats.org/officeDocument/2006/relationships/slideLayout" Target="../slideLayouts/slideLayout9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A6029A-2DAB-45A5-A117-03729B22A56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19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E972F7-57EE-4ADB-8CDE-E81E5C458FC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0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sldNum" idx="10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BDD906-1FED-4973-8B67-08D1DE938F6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2"/>
  </p:sldLayoutIdLst>
</p:sldMaster>
</file>

<file path=ppt/slideMasters/slideMaster10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10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B22C4F-9E5B-42CC-A793-B034845103B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2"/>
  </p:sldLayoutIdLst>
</p:sldMaster>
</file>

<file path=ppt/slideMasters/slideMaster10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sldNum" idx="10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B72ED5-B48B-4194-AB4F-14111A025F9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2"/>
  </p:sldLayoutIdLst>
</p:sldMaster>
</file>

<file path=ppt/slideMasters/slideMaster10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sldNum" idx="10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715601-C4C9-4045-BC50-AE4B40BED38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2"/>
  </p:sldLayoutIdLst>
</p:sldMaster>
</file>

<file path=ppt/slideMasters/slideMaster10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ldNum" idx="10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FFA7E8-9E12-403B-BCC2-5D9D2AACDE9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2"/>
  </p:sldLayoutIdLst>
</p:sldMaster>
</file>

<file path=ppt/slideMasters/slideMaster10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Num" idx="10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2C1627-6CB2-4B5D-9FC7-A731CA85431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2"/>
    <p:sldLayoutId id="2147483858" r:id="rId3"/>
    <p:sldLayoutId id="2147483859" r:id="rId4"/>
    <p:sldLayoutId id="2147483860" r:id="rId5"/>
    <p:sldLayoutId id="2147483861" r:id="rId6"/>
  </p:sldLayoutIdLst>
</p:sldMaster>
</file>

<file path=ppt/slideMasters/slideMaster10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10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28E594-3EF5-46AC-955F-D35739708B7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2"/>
  </p:sldLayoutIdLst>
</p:sldMaster>
</file>

<file path=ppt/slideMasters/slideMaster10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sldNum" idx="107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BDBB2E-ECBF-40A6-83F0-06C18F90A29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2"/>
  </p:sldLayoutIdLst>
</p:sldMaster>
</file>

<file path=ppt/slideMasters/slideMaster10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ldNum" idx="108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8E8F6F-2FF8-45C8-B9C7-FE66756F272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2"/>
  </p:sldLayoutIdLst>
</p:sldMaster>
</file>

<file path=ppt/slideMasters/slideMaster10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Num" idx="109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BEE481-328B-4256-876C-31591A9B0BD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9D4F59-4254-4F14-9911-255D15A6F94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11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A19B01-1788-4458-9A3D-41708C6FBB8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2"/>
  </p:sldLayoutIdLst>
</p:sldMaster>
</file>

<file path=ppt/slideMasters/slideMaster1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PlaceHolder 4"/>
          <p:cNvSpPr>
            <a:spLocks noGrp="1"/>
          </p:cNvSpPr>
          <p:nvPr>
            <p:ph type="sldNum" idx="11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4B2607-CF18-412D-9E4F-2A2AE205741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2"/>
  </p:sldLayoutIdLst>
</p:sldMaster>
</file>

<file path=ppt/slideMasters/slideMaster1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sldNum" idx="11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01B3E1-2106-450A-B2C0-215A5CC2736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2"/>
  </p:sldLayoutIdLst>
</p:sldMaster>
</file>

<file path=ppt/slideMasters/slideMaster1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Num" idx="11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1F08FE-FFBE-4313-A2A2-E04DAF1867B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2"/>
  </p:sldLayoutIdLst>
</p:sldMaster>
</file>

<file path=ppt/slideMasters/slideMaster1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Num" idx="11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66DAE1-12D7-412D-869C-146790C2022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2"/>
  </p:sldLayoutIdLst>
</p:sldMaster>
</file>

<file path=ppt/slideMasters/slideMaster1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36;p9"/>
          <p:cNvSpPr/>
          <p:nvPr/>
        </p:nvSpPr>
        <p:spPr>
          <a:xfrm>
            <a:off x="4572000" y="0"/>
            <a:ext cx="4558320" cy="51300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3" name="PlaceHolder 1"/>
          <p:cNvSpPr>
            <a:spLocks noGrp="1"/>
          </p:cNvSpPr>
          <p:nvPr>
            <p:ph type="sldNum" idx="11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154416-B961-4E70-AF50-E7172C17343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2"/>
  </p:sldLayoutIdLst>
</p:sldMaster>
</file>

<file path=ppt/slideMasters/slideMaster1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Num" idx="11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0F3887-7502-45EB-9814-12F916E058B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6CD499-1919-446B-8729-FD9E624385C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9307E7-3910-4F57-9E5E-81D83FD6E19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89EFAE-0132-4341-8EC8-E1865B1A0CC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DF5834-C37C-43B8-841F-7F17E4F9AF5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7F8CDD-DAA5-44C9-AABE-4BC784B7C4D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E4D254-2F02-4D00-B18B-BA879F9883F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287D3A-D3A4-4586-B895-D671352FA7C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88134F-3D2E-4F8F-B98B-F19908C26BC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A6FF30-5A02-4CA7-AA66-311228C5225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33753D-93E7-46FE-8AD3-11FBF595F6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FCFCF6-E2FA-43C2-A7C4-2AF66F8E91C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668B27-B9D4-41DE-9001-98B9E26F1E3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6E8F7C-9C0F-405F-9B98-ADBCDA0D18F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457148-05EB-41A8-BFF0-05748A5F5E9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650DDA-2B3F-4742-9B1D-2EFFD4ABF5B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7E4E4F-A0F0-4F04-B168-3A73C0CD956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F9AC14-5AC6-4A65-B0D8-46F9713DF76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6058D8-679C-423A-97D3-6137E1200B9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D82F47-DE7E-4115-A78F-A2345189A2E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AB2357-CD7D-4057-829D-F6B3353EF20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9A79DE-3A25-4164-B786-4C7A818C8D1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BE47C8-4DBE-4ED4-A761-DFC292C9F0C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F2E5E3-4D1E-4282-9B57-9936AC8909F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12E078-DCF8-4C8C-BBF0-E20A376FB65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41D778-89C2-45CC-9E60-7B0A69836A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EB6666-1D53-4D7C-85BE-12982B40962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314523-2C14-45F3-9749-4E778A3BCD0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609410-BAB0-46CF-83B9-B3D236683F9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D21564-9FE3-46F7-9402-7693B8BC1E6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208974-D2ED-4C76-B295-724858F14E1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5687FE-A9C4-41E5-95FB-ABB7FDFC460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9CCD91-ABDD-4F85-926F-FC1C34825E4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711375-6849-4AED-B2CE-995E65CF1D5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713ED5-41EF-4687-A4B6-60ACC382860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17012D-4ED4-4C9B-847F-EC06EC18A2B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FCB3A8-CE97-49F7-9773-CF55E88DE40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4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F6CDB9-0092-4E71-B0B8-EDB8482E5A7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 idx="4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AEF680-1FD5-44F2-9E8C-55068D0F200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47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82EB01-6363-4BA9-95B2-ABB9A7983BA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DC9F90-EDF7-4AF6-B90A-014362A5F0C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sldNum" idx="49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D254F2-BEFD-432A-8E36-2CD85DF30DE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0571B6-D84E-4E2D-A581-DEE6B66755B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AE465-713E-443D-ADDD-D80BECB0C8A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Num" idx="5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5A2E99-DDB1-486A-90DF-5E5FFB7EAA4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A608F1-BD36-4028-B9C0-69EDED2CC11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5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B986E2-2F83-460E-B115-BFC9E8DC479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5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9524DE-520A-4066-84F2-7B1E344F332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5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AF4A10-8502-4404-84CC-DB86CC99231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5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0B6D9B-23F5-4D5E-B4AC-DD332D66B29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57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8C10FC-3CA6-43F5-BD53-2B97DAE9FEA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58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5219BD-3AA9-4DB7-B608-B02D15828B0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59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4529EC-C9F5-42A2-9043-A8DCD8E08F8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6A9A73-DA2E-4A73-83C2-462990746F4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 idx="6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816DF5-F023-423D-B2BA-A38E0F83847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sldNum" idx="6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EA0EA0-D90D-4D7D-A104-CE3B30F9A27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6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6D2C43-078C-4FFD-820A-BA42BB79D98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6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0BD10D-B04C-4F58-8255-AB19F709B5A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6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B9C543-1578-4481-BEF8-98786236979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ldNum" idx="6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126FCE-3A5A-43D4-9D48-BB67E2BE04E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6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DBE177-14E5-4E41-B81A-0861F97A694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67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14D6CD-681F-4CDA-9FFB-310DE7AB015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68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BC46E7-C8E6-4EB5-8133-E48ADDB1229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69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553796-7864-40EF-B146-BD2603FA6EE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982C00-6F8D-4CC6-A79B-2BA27CD7AC0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sldNum" idx="7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31576A-A7AC-4622-A8C8-E8202F553DE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ldNum" idx="7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9FFB36-90E5-4363-B799-B1E2A594D03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Num" idx="7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27B3FA-A7DF-42AA-8FC8-B8880481209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7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6B1F23-F13B-489B-987F-FE703BF0316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sldNum" idx="7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FC4C9D-80DF-46CE-842F-ACED1DABE9C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2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Num" idx="7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A02C06-C3CE-48A8-A6C3-CB64E1FBDDC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7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282A81-F0B6-4FA5-9587-03ECC683222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77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66638E-257C-4680-A321-96A15B0FD77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2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sldNum" idx="78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B1785D-A53D-4BBE-9ECE-F2BA181DE21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2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ldNum" idx="79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30AE86-8AF5-43B6-ADBF-D7F45A9D70C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475683-5C1B-437E-B181-31A931FF2D2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Num" idx="8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05C9CE-9A07-48E3-83C2-A2200AFB845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2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8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B7AAA8-C88B-41C7-8D2C-BD10DD39F60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2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sldNum" idx="8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832831-CA50-4FBD-A121-025FF4AEA24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2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 type="sldNum" idx="8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F9FFC2-CC72-45C0-BAAB-6662722BE70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2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sldNum" idx="8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DC365F-4F7E-4C21-9650-EB58BA94A59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2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8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670BB7-FD9A-4247-A8BE-38C02F12D55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2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 type="sldNum" idx="8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4E5066-79F2-4F5F-A247-5E1E37C4103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2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sldNum" idx="87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50C147-E178-4E9D-A824-980EDB5377D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2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sldNum" idx="88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BA1DE4-9E9E-44BE-A79D-8ACDE9DA138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2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sldNum" idx="89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7A7158-2A53-4B59-8DB8-FC83B2DB1E7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7FB3A1-F4CF-41BB-9805-BDF29F0CCA3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sldNum" idx="9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C91AA1-5378-4BAF-9D86-44EE18FA1C1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2"/>
  </p:sldLayoutIdLst>
</p:sldMaster>
</file>

<file path=ppt/slideMasters/slideMaster9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91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49B304-B212-4BAB-8AA2-61645AE9B6D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2"/>
  </p:sldLayoutIdLst>
</p:sldMaster>
</file>

<file path=ppt/slideMasters/slideMaster9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ldNum" idx="92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418955-AA9A-4D04-A7AC-1BA2884079A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2"/>
  </p:sldLayoutIdLst>
</p:sldMaster>
</file>

<file path=ppt/slideMasters/slideMaster9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sldNum" idx="93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34DD6C-636B-4486-938E-741107BFD43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2"/>
  </p:sldLayoutIdLst>
</p:sldMaster>
</file>

<file path=ppt/slideMasters/slideMaster9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sldNum" idx="94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BB60C6-6AE6-4462-A2CD-EE0070CB0E9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2"/>
  </p:sldLayoutIdLst>
</p:sldMaster>
</file>

<file path=ppt/slideMasters/slideMaster9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95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00D1F0-C7A3-4F1E-B931-75278C8C110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2"/>
  </p:sldLayoutIdLst>
</p:sldMaster>
</file>

<file path=ppt/slideMasters/slideMaster9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ldNum" idx="96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3E311A-1EA6-4B8F-A4E3-EC35F38C555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2"/>
  </p:sldLayoutIdLst>
</p:sldMaster>
</file>

<file path=ppt/slideMasters/slideMaster9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97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39956F-DA5A-48C5-AD04-480FC3139EC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2"/>
  </p:sldLayoutIdLst>
</p:sldMaster>
</file>

<file path=ppt/slideMasters/slideMaster9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 type="sldNum" idx="98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4BA2BD-0548-477A-88A2-90CC08585E9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2"/>
  </p:sldLayoutIdLst>
</p:sldMaster>
</file>

<file path=ppt/slideMasters/slideMaster9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sldNum" idx="99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809216-6DF9-466D-A264-54EAC944381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1000" cy="1751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Extensions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42" name="Google Shape;56;p13"/>
          <p:cNvCxnSpPr/>
          <p:nvPr/>
        </p:nvCxnSpPr>
        <p:spPr>
          <a:xfrm>
            <a:off x="204480" y="230472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543" name="Google Shape;57;p13"/>
          <p:cNvCxnSpPr/>
          <p:nvPr/>
        </p:nvCxnSpPr>
        <p:spPr>
          <a:xfrm>
            <a:off x="204480" y="39488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44" name="PlaceHolder 2"/>
          <p:cNvSpPr>
            <a:spLocks noGrp="1"/>
          </p:cNvSpPr>
          <p:nvPr>
            <p:ph type="sldNum" idx="120"/>
          </p:nvPr>
        </p:nvSpPr>
        <p:spPr>
          <a:xfrm>
            <a:off x="8472600" y="466308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6B3A93-55D5-4777-97A6-1DDE944E9F8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5" name="Google Shape;59;p13"/>
          <p:cNvSpPr/>
          <p:nvPr/>
        </p:nvSpPr>
        <p:spPr>
          <a:xfrm>
            <a:off x="1946880" y="2244240"/>
            <a:ext cx="523692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6" name="Google Shape;60;p13"/>
          <p:cNvSpPr/>
          <p:nvPr/>
        </p:nvSpPr>
        <p:spPr>
          <a:xfrm>
            <a:off x="3071880" y="3948480"/>
            <a:ext cx="298620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April 24, 2025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"/>
          <p:cNvSpPr/>
          <p:nvPr/>
        </p:nvSpPr>
        <p:spPr>
          <a:xfrm flipV="1">
            <a:off x="7125120" y="3716640"/>
            <a:ext cx="360" cy="325800"/>
          </a:xfrm>
          <a:prstGeom prst="line">
            <a:avLst/>
          </a:prstGeom>
          <a:ln w="38160">
            <a:solidFill>
              <a:srgbClr val="77bc6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62" name=""/>
          <p:cNvSpPr/>
          <p:nvPr/>
        </p:nvSpPr>
        <p:spPr>
          <a:xfrm flipV="1">
            <a:off x="7413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63" name=""/>
          <p:cNvSpPr/>
          <p:nvPr/>
        </p:nvSpPr>
        <p:spPr>
          <a:xfrm flipV="1">
            <a:off x="7701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64" name=""/>
          <p:cNvSpPr/>
          <p:nvPr/>
        </p:nvSpPr>
        <p:spPr>
          <a:xfrm flipV="1">
            <a:off x="7953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65" name=""/>
          <p:cNvSpPr/>
          <p:nvPr/>
        </p:nvSpPr>
        <p:spPr>
          <a:xfrm flipV="1">
            <a:off x="8421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cxnSp>
        <p:nvCxnSpPr>
          <p:cNvPr id="766" name="Google Shape;114;p 11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67" name="PlaceHolder 1"/>
          <p:cNvSpPr>
            <a:spLocks noGrp="1"/>
          </p:cNvSpPr>
          <p:nvPr>
            <p:ph type="sldNum" idx="129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CB3301-C5C0-4735-916E-B677B51F0A9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Incurs Latency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9" name=""/>
          <p:cNvSpPr/>
          <p:nvPr/>
        </p:nvSpPr>
        <p:spPr>
          <a:xfrm>
            <a:off x="5532480" y="942120"/>
            <a:ext cx="2436480" cy="11210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70" name=""/>
          <p:cNvSpPr/>
          <p:nvPr/>
        </p:nvSpPr>
        <p:spPr>
          <a:xfrm>
            <a:off x="5884200" y="1430640"/>
            <a:ext cx="2052360" cy="555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Secure Memory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1" name=""/>
          <p:cNvSpPr/>
          <p:nvPr/>
        </p:nvSpPr>
        <p:spPr>
          <a:xfrm>
            <a:off x="4927320" y="1039680"/>
            <a:ext cx="316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Keystone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2" name=""/>
          <p:cNvSpPr/>
          <p:nvPr/>
        </p:nvSpPr>
        <p:spPr>
          <a:xfrm>
            <a:off x="5407200" y="3888000"/>
            <a:ext cx="3198960" cy="4550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3" name="PlaceHolder 37"/>
          <p:cNvSpPr/>
          <p:nvPr/>
        </p:nvSpPr>
        <p:spPr>
          <a:xfrm>
            <a:off x="685800" y="4932000"/>
            <a:ext cx="799920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17784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Chenyu Yan, Brian Rogers, Daniel Englender, et al. (2006) Improving Cost, Performance, and Security of Memory Encryption and Authentication. </a:t>
            </a:r>
            <a:r>
              <a:rPr b="0" i="1" lang="en" sz="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(ISCA’06)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4" name=""/>
          <p:cNvSpPr/>
          <p:nvPr/>
        </p:nvSpPr>
        <p:spPr>
          <a:xfrm>
            <a:off x="7687800" y="1758240"/>
            <a:ext cx="227520" cy="22752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5" name="PlaceHolder 38"/>
          <p:cNvSpPr/>
          <p:nvPr/>
        </p:nvSpPr>
        <p:spPr>
          <a:xfrm>
            <a:off x="343080" y="830160"/>
            <a:ext cx="4913640" cy="37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An integrity tree, or Merkle tree, is simply a hash tree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Each parent is the hash of its children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Root is kept on-chip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 a memory fetch, the core must additionally: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Check that the data hash matches a leaf and the parent has not been tampered with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Recursively check each node up to the root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6" name=""/>
          <p:cNvSpPr/>
          <p:nvPr/>
        </p:nvSpPr>
        <p:spPr>
          <a:xfrm rot="5400000">
            <a:off x="691056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7" name=""/>
          <p:cNvSpPr/>
          <p:nvPr/>
        </p:nvSpPr>
        <p:spPr>
          <a:xfrm rot="5400000">
            <a:off x="719244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8" name=""/>
          <p:cNvSpPr/>
          <p:nvPr/>
        </p:nvSpPr>
        <p:spPr>
          <a:xfrm rot="5400000">
            <a:off x="747468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9" name=""/>
          <p:cNvSpPr/>
          <p:nvPr/>
        </p:nvSpPr>
        <p:spPr>
          <a:xfrm rot="5400000">
            <a:off x="772128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0" name=""/>
          <p:cNvSpPr/>
          <p:nvPr/>
        </p:nvSpPr>
        <p:spPr>
          <a:xfrm rot="5400000">
            <a:off x="821376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1" name=""/>
          <p:cNvSpPr/>
          <p:nvPr/>
        </p:nvSpPr>
        <p:spPr>
          <a:xfrm>
            <a:off x="7808400" y="1987200"/>
            <a:ext cx="360" cy="41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2" name=""/>
          <p:cNvSpPr/>
          <p:nvPr/>
        </p:nvSpPr>
        <p:spPr>
          <a:xfrm>
            <a:off x="7808400" y="1987200"/>
            <a:ext cx="421200" cy="203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3" name=""/>
          <p:cNvSpPr/>
          <p:nvPr/>
        </p:nvSpPr>
        <p:spPr>
          <a:xfrm flipH="1">
            <a:off x="7315200" y="1987200"/>
            <a:ext cx="493200" cy="203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4" name=""/>
          <p:cNvSpPr/>
          <p:nvPr/>
        </p:nvSpPr>
        <p:spPr>
          <a:xfrm flipH="1">
            <a:off x="7737480" y="2387880"/>
            <a:ext cx="68400" cy="3520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7615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 rot="5400000">
            <a:off x="6868800" y="3282480"/>
            <a:ext cx="530640" cy="2224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7" name=""/>
          <p:cNvSpPr/>
          <p:nvPr/>
        </p:nvSpPr>
        <p:spPr>
          <a:xfrm rot="5400000">
            <a:off x="7157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 rot="5400000">
            <a:off x="7445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 rot="5400000">
            <a:off x="7697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0" name=""/>
          <p:cNvSpPr/>
          <p:nvPr/>
        </p:nvSpPr>
        <p:spPr>
          <a:xfrm rot="5400000">
            <a:off x="8165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1" name=""/>
          <p:cNvSpPr/>
          <p:nvPr/>
        </p:nvSpPr>
        <p:spPr>
          <a:xfrm>
            <a:off x="7805880" y="2387880"/>
            <a:ext cx="195120" cy="3553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2" name=""/>
          <p:cNvSpPr/>
          <p:nvPr/>
        </p:nvSpPr>
        <p:spPr>
          <a:xfrm>
            <a:off x="7867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3" name=""/>
          <p:cNvSpPr/>
          <p:nvPr/>
        </p:nvSpPr>
        <p:spPr>
          <a:xfrm flipH="1">
            <a:off x="7161480" y="2286000"/>
            <a:ext cx="153720" cy="408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4" name=""/>
          <p:cNvSpPr/>
          <p:nvPr/>
        </p:nvSpPr>
        <p:spPr>
          <a:xfrm>
            <a:off x="7283160" y="2269440"/>
            <a:ext cx="149400" cy="4888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5" name=""/>
          <p:cNvSpPr/>
          <p:nvPr/>
        </p:nvSpPr>
        <p:spPr>
          <a:xfrm>
            <a:off x="8229600" y="2286000"/>
            <a:ext cx="211320" cy="372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6" name=""/>
          <p:cNvSpPr/>
          <p:nvPr/>
        </p:nvSpPr>
        <p:spPr>
          <a:xfrm>
            <a:off x="8119800" y="2190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7" name=""/>
          <p:cNvSpPr/>
          <p:nvPr/>
        </p:nvSpPr>
        <p:spPr>
          <a:xfrm>
            <a:off x="7327800" y="2658240"/>
            <a:ext cx="227520" cy="227520"/>
          </a:xfrm>
          <a:prstGeom prst="ellipse">
            <a:avLst/>
          </a:prstGeom>
          <a:solidFill>
            <a:srgbClr val="ff4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8" name=""/>
          <p:cNvSpPr/>
          <p:nvPr/>
        </p:nvSpPr>
        <p:spPr>
          <a:xfrm>
            <a:off x="8335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9" name=""/>
          <p:cNvSpPr/>
          <p:nvPr/>
        </p:nvSpPr>
        <p:spPr>
          <a:xfrm>
            <a:off x="7039800" y="2658240"/>
            <a:ext cx="227520" cy="22752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7183800" y="2190240"/>
            <a:ext cx="227520" cy="22752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7687800" y="2190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2" name=""/>
          <p:cNvSpPr/>
          <p:nvPr/>
        </p:nvSpPr>
        <p:spPr>
          <a:xfrm flipV="1">
            <a:off x="7122600" y="288684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 flipV="1">
            <a:off x="7446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 flipV="1">
            <a:off x="7698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5" name=""/>
          <p:cNvSpPr/>
          <p:nvPr/>
        </p:nvSpPr>
        <p:spPr>
          <a:xfrm flipV="1">
            <a:off x="7986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 flipV="1">
            <a:off x="8454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7" name="Google Shape;114;p 12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08" name="PlaceHolder 1"/>
          <p:cNvSpPr>
            <a:spLocks noGrp="1"/>
          </p:cNvSpPr>
          <p:nvPr>
            <p:ph type="sldNum" idx="130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B8F9A3-A4CF-4761-9627-B2FE92F8154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9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Memory Isolation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0" name="PlaceHolder 45"/>
          <p:cNvSpPr/>
          <p:nvPr/>
        </p:nvSpPr>
        <p:spPr>
          <a:xfrm>
            <a:off x="343080" y="830160"/>
            <a:ext cx="4913640" cy="37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 boot, the Security Monitor (SM) sets up a component called the Physical Memory Protections (PMP) Table: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Divides memory and assigns to modes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Resides in each core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If a memory request from an application does not have access, it is denied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1" name=""/>
          <p:cNvSpPr/>
          <p:nvPr/>
        </p:nvSpPr>
        <p:spPr>
          <a:xfrm>
            <a:off x="6001560" y="2021400"/>
            <a:ext cx="550080" cy="3254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6109920" y="2382840"/>
            <a:ext cx="2148840" cy="12736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13" name=""/>
          <p:cNvSpPr/>
          <p:nvPr/>
        </p:nvSpPr>
        <p:spPr>
          <a:xfrm>
            <a:off x="7164360" y="2021400"/>
            <a:ext cx="360" cy="3254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814" name=""/>
          <p:cNvSpPr/>
          <p:nvPr/>
        </p:nvSpPr>
        <p:spPr>
          <a:xfrm flipH="1">
            <a:off x="7761600" y="2021400"/>
            <a:ext cx="683280" cy="3254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815" name=""/>
          <p:cNvSpPr/>
          <p:nvPr/>
        </p:nvSpPr>
        <p:spPr>
          <a:xfrm>
            <a:off x="6109920" y="2408400"/>
            <a:ext cx="177300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Keystone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6" name=""/>
          <p:cNvSpPr/>
          <p:nvPr/>
        </p:nvSpPr>
        <p:spPr>
          <a:xfrm>
            <a:off x="5257800" y="943200"/>
            <a:ext cx="3820320" cy="108972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7" name=""/>
          <p:cNvSpPr/>
          <p:nvPr/>
        </p:nvSpPr>
        <p:spPr>
          <a:xfrm>
            <a:off x="5371920" y="1294200"/>
            <a:ext cx="1025280" cy="547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Application Thread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8" name=""/>
          <p:cNvSpPr/>
          <p:nvPr/>
        </p:nvSpPr>
        <p:spPr>
          <a:xfrm>
            <a:off x="6677280" y="1294200"/>
            <a:ext cx="990720" cy="547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Operating System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9" name=""/>
          <p:cNvSpPr/>
          <p:nvPr/>
        </p:nvSpPr>
        <p:spPr>
          <a:xfrm>
            <a:off x="7921800" y="1294200"/>
            <a:ext cx="1044720" cy="547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Remote or Cloud User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0" name=""/>
          <p:cNvSpPr/>
          <p:nvPr/>
        </p:nvSpPr>
        <p:spPr>
          <a:xfrm>
            <a:off x="5393520" y="945000"/>
            <a:ext cx="35532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Potentially Malicious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1" name="PlaceHolder 14"/>
          <p:cNvSpPr/>
          <p:nvPr/>
        </p:nvSpPr>
        <p:spPr>
          <a:xfrm>
            <a:off x="228960" y="4932000"/>
            <a:ext cx="868500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algn="ctr">
              <a:lnSpc>
                <a:spcPct val="110000"/>
              </a:lnSpc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Dayeol Lee, David Kohlbrenner, Shweta Shinde, Krste Asanovic, and Dawn Song, Keystone: An Open Framework for Architecting Trusted Execution Environments, EuroSys 2020.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2" name=""/>
          <p:cNvSpPr/>
          <p:nvPr/>
        </p:nvSpPr>
        <p:spPr>
          <a:xfrm>
            <a:off x="7099200" y="2707200"/>
            <a:ext cx="913320" cy="91332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3" name=""/>
          <p:cNvSpPr/>
          <p:nvPr/>
        </p:nvSpPr>
        <p:spPr>
          <a:xfrm>
            <a:off x="7086600" y="2671200"/>
            <a:ext cx="913320" cy="25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PMP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4" name=""/>
          <p:cNvSpPr/>
          <p:nvPr/>
        </p:nvSpPr>
        <p:spPr>
          <a:xfrm>
            <a:off x="7207200" y="2968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5" name=""/>
          <p:cNvSpPr/>
          <p:nvPr/>
        </p:nvSpPr>
        <p:spPr>
          <a:xfrm>
            <a:off x="7207200" y="3184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7207200" y="3400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5787000" y="3814200"/>
            <a:ext cx="2742120" cy="913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DRAM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5839200" y="3868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5839200" y="4084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0" name=""/>
          <p:cNvSpPr/>
          <p:nvPr/>
        </p:nvSpPr>
        <p:spPr>
          <a:xfrm>
            <a:off x="5839200" y="4300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1" name="Google Shape;114;p 8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32" name="PlaceHolder 1"/>
          <p:cNvSpPr>
            <a:spLocks noGrp="1"/>
          </p:cNvSpPr>
          <p:nvPr>
            <p:ph type="sldNum" idx="131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60DBAF-A541-4F4A-AD8D-F0B059797B0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513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Extending Keystone to include Efficient Secure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4" name="PlaceHolder 11"/>
          <p:cNvSpPr/>
          <p:nvPr/>
        </p:nvSpPr>
        <p:spPr>
          <a:xfrm>
            <a:off x="343080" y="830160"/>
            <a:ext cx="4913640" cy="37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 mitigate latency concerns, our work proposes to store metadata on-chip, greatly reducing memory access overhead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PingFang SC"/>
              </a:rPr>
              <a:t>This structure is called the Aggregated Extended PMP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(ePMP) 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PingFang SC"/>
              </a:rPr>
              <a:t>table: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PingFang SC"/>
              </a:rPr>
              <a:t>Tracks requests through the Memory Encryption Engine (MEE)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PingFang SC"/>
              </a:rPr>
              <a:t>Updates metadata entries corresponding to their PMP status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5787000" y="3814200"/>
            <a:ext cx="2742120" cy="913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DRAM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6" name=""/>
          <p:cNvSpPr/>
          <p:nvPr/>
        </p:nvSpPr>
        <p:spPr>
          <a:xfrm>
            <a:off x="5839200" y="3868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5839200" y="4084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5839200" y="4300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9" name=""/>
          <p:cNvSpPr/>
          <p:nvPr/>
        </p:nvSpPr>
        <p:spPr>
          <a:xfrm>
            <a:off x="290880" y="4800600"/>
            <a:ext cx="870084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Zach Moolman &amp; Tamara Silbergleit Lehman,  Extending RISC-V Keystone to Include Efficient Secure Memory CARRV 2024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6172200" y="2635200"/>
            <a:ext cx="2056320" cy="9133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6109920" y="2624400"/>
            <a:ext cx="2118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Memory Encryption Engine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2" name=""/>
          <p:cNvSpPr/>
          <p:nvPr/>
        </p:nvSpPr>
        <p:spPr>
          <a:xfrm>
            <a:off x="6894000" y="3135240"/>
            <a:ext cx="1141920" cy="37728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ePMP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6109920" y="1158840"/>
            <a:ext cx="2148840" cy="12736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44" name=""/>
          <p:cNvSpPr/>
          <p:nvPr/>
        </p:nvSpPr>
        <p:spPr>
          <a:xfrm>
            <a:off x="6109920" y="1184400"/>
            <a:ext cx="177300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Keystone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5" name=""/>
          <p:cNvSpPr/>
          <p:nvPr/>
        </p:nvSpPr>
        <p:spPr>
          <a:xfrm>
            <a:off x="7099200" y="1483200"/>
            <a:ext cx="913320" cy="91332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7207200" y="1744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7" name=""/>
          <p:cNvSpPr/>
          <p:nvPr/>
        </p:nvSpPr>
        <p:spPr>
          <a:xfrm>
            <a:off x="7207200" y="1960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8" name=""/>
          <p:cNvSpPr/>
          <p:nvPr/>
        </p:nvSpPr>
        <p:spPr>
          <a:xfrm>
            <a:off x="7207200" y="2176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9" name="Google Shape;114;p 13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50" name="PlaceHolder 1"/>
          <p:cNvSpPr>
            <a:spLocks noGrp="1"/>
          </p:cNvSpPr>
          <p:nvPr>
            <p:ph type="sldNum" idx="132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A2AB30-83B5-4512-BE26-6863F8E8734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Extending Keystone to include Efficient Secure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2" name="PlaceHolder 50"/>
          <p:cNvSpPr/>
          <p:nvPr/>
        </p:nvSpPr>
        <p:spPr>
          <a:xfrm>
            <a:off x="343080" y="830160"/>
            <a:ext cx="4913640" cy="37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To mitigate latency concerns, our work proposes to store metadata on-chip, greatly reducing memory access overhead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PingFang SC"/>
              </a:rPr>
              <a:t>This structure is called the Aggregated Extended PMP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(ePMP) 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PingFang SC"/>
              </a:rPr>
              <a:t>table: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PingFang SC"/>
              </a:rPr>
              <a:t>Tracks requests through the Memory Encryption Engine (MEE)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PingFang SC"/>
              </a:rPr>
              <a:t>Updates metadata entries corresponding to their PMP status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>
            <a:off x="5787000" y="3814200"/>
            <a:ext cx="2742120" cy="913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DRAM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4" name=""/>
          <p:cNvSpPr/>
          <p:nvPr/>
        </p:nvSpPr>
        <p:spPr>
          <a:xfrm>
            <a:off x="5839200" y="3868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5839200" y="4084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5839200" y="4300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290880" y="4800600"/>
            <a:ext cx="8700840" cy="2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" sz="105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Zach Moolman &amp; Tamara Silbergleit Lehman,  Extending RISC-V Keystone to Include Efficient Secure Memory CARRV 2024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8" name=""/>
          <p:cNvSpPr/>
          <p:nvPr/>
        </p:nvSpPr>
        <p:spPr>
          <a:xfrm>
            <a:off x="5715000" y="837720"/>
            <a:ext cx="2898720" cy="2890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6172200" y="2635200"/>
            <a:ext cx="2056320" cy="9133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0" name=""/>
          <p:cNvSpPr/>
          <p:nvPr/>
        </p:nvSpPr>
        <p:spPr>
          <a:xfrm>
            <a:off x="6109920" y="2624400"/>
            <a:ext cx="2118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Memory Encryption Engine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1" name=""/>
          <p:cNvSpPr/>
          <p:nvPr/>
        </p:nvSpPr>
        <p:spPr>
          <a:xfrm>
            <a:off x="6894000" y="3135240"/>
            <a:ext cx="1141920" cy="37728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ePMP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2" name=""/>
          <p:cNvSpPr/>
          <p:nvPr/>
        </p:nvSpPr>
        <p:spPr>
          <a:xfrm>
            <a:off x="5922720" y="1086120"/>
            <a:ext cx="2498400" cy="1414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acb2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863" name=""/>
          <p:cNvSpPr/>
          <p:nvPr/>
        </p:nvSpPr>
        <p:spPr>
          <a:xfrm>
            <a:off x="6109920" y="1158840"/>
            <a:ext cx="2148840" cy="12736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64" name=""/>
          <p:cNvSpPr/>
          <p:nvPr/>
        </p:nvSpPr>
        <p:spPr>
          <a:xfrm>
            <a:off x="6109920" y="1184400"/>
            <a:ext cx="177300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Keystone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5" name=""/>
          <p:cNvSpPr/>
          <p:nvPr/>
        </p:nvSpPr>
        <p:spPr>
          <a:xfrm>
            <a:off x="7099200" y="1483200"/>
            <a:ext cx="913320" cy="91332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6" name=""/>
          <p:cNvSpPr/>
          <p:nvPr/>
        </p:nvSpPr>
        <p:spPr>
          <a:xfrm>
            <a:off x="6078600" y="835200"/>
            <a:ext cx="913320" cy="25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CPU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7" name=""/>
          <p:cNvSpPr/>
          <p:nvPr/>
        </p:nvSpPr>
        <p:spPr>
          <a:xfrm>
            <a:off x="7207200" y="1744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ff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8" name=""/>
          <p:cNvSpPr/>
          <p:nvPr/>
        </p:nvSpPr>
        <p:spPr>
          <a:xfrm>
            <a:off x="7207200" y="1960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9" name=""/>
          <p:cNvSpPr/>
          <p:nvPr/>
        </p:nvSpPr>
        <p:spPr>
          <a:xfrm>
            <a:off x="7207200" y="2176200"/>
            <a:ext cx="684720" cy="195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0" name=""/>
          <p:cNvSpPr/>
          <p:nvPr/>
        </p:nvSpPr>
        <p:spPr>
          <a:xfrm>
            <a:off x="5250600" y="835560"/>
            <a:ext cx="913320" cy="25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SoC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1" name="Google Shape;114;p 5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72" name="PlaceHolder 1"/>
          <p:cNvSpPr>
            <a:spLocks noGrp="1"/>
          </p:cNvSpPr>
          <p:nvPr>
            <p:ph type="sldNum" idx="133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6836CF-38F6-44D3-86AE-F47E8BBA314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3" name="PlaceHolder 2"/>
          <p:cNvSpPr>
            <a:spLocks noGrp="1"/>
          </p:cNvSpPr>
          <p:nvPr>
            <p:ph/>
          </p:nvPr>
        </p:nvSpPr>
        <p:spPr>
          <a:xfrm>
            <a:off x="343080" y="786600"/>
            <a:ext cx="5599800" cy="4240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is an open-source, cycle-accurate architecture emulation platform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Allows end-to-end development including full-system simulation &amp; benchmarks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-324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Breaks hardware description into different layers, enabling researchers to edit any aspect of an implementation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This is helpful, but also results in a colossal codebase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513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The gem5 Simulation Suite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11880" y="4896000"/>
            <a:ext cx="9119520" cy="2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" sz="10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Jason Lowe-Power, Abdul Mutaal Ahmad, Ayaz Akram, Mohammad Alian, et al. (2007), The gem5 Simulator: Version 20.0+ (arXiv)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6" name=""/>
          <p:cNvSpPr/>
          <p:nvPr/>
        </p:nvSpPr>
        <p:spPr>
          <a:xfrm>
            <a:off x="6293160" y="3026520"/>
            <a:ext cx="2029680" cy="121896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77" name=""/>
          <p:cNvSpPr/>
          <p:nvPr/>
        </p:nvSpPr>
        <p:spPr>
          <a:xfrm>
            <a:off x="6490800" y="3433320"/>
            <a:ext cx="1620720" cy="6386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cpp Implementation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6545520" y="3095640"/>
            <a:ext cx="1635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Python Wrapper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9" name=""/>
          <p:cNvSpPr/>
          <p:nvPr/>
        </p:nvSpPr>
        <p:spPr>
          <a:xfrm>
            <a:off x="6273720" y="2686320"/>
            <a:ext cx="20829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Hardware Description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0" name=""/>
          <p:cNvSpPr/>
          <p:nvPr/>
        </p:nvSpPr>
        <p:spPr>
          <a:xfrm>
            <a:off x="6436080" y="846720"/>
            <a:ext cx="1762200" cy="13568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81" name=""/>
          <p:cNvSpPr/>
          <p:nvPr/>
        </p:nvSpPr>
        <p:spPr>
          <a:xfrm>
            <a:off x="6565680" y="1179360"/>
            <a:ext cx="1479960" cy="9111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Open Sans"/>
              <a:ea typeface="DejaVu Sans"/>
            </a:endParaRPr>
          </a:p>
        </p:txBody>
      </p:sp>
      <p:sp>
        <p:nvSpPr>
          <p:cNvPr id="882" name=""/>
          <p:cNvSpPr/>
          <p:nvPr/>
        </p:nvSpPr>
        <p:spPr>
          <a:xfrm>
            <a:off x="6631920" y="1195560"/>
            <a:ext cx="11743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Config Files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6533280" y="831600"/>
            <a:ext cx="11739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User Space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4" name=""/>
          <p:cNvSpPr/>
          <p:nvPr/>
        </p:nvSpPr>
        <p:spPr>
          <a:xfrm>
            <a:off x="6758280" y="1590480"/>
            <a:ext cx="1126800" cy="41940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Program Binary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5" name=""/>
          <p:cNvSpPr/>
          <p:nvPr/>
        </p:nvSpPr>
        <p:spPr>
          <a:xfrm>
            <a:off x="7310880" y="2206440"/>
            <a:ext cx="360" cy="4827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86" name=""/>
          <p:cNvSpPr/>
          <p:nvPr/>
        </p:nvSpPr>
        <p:spPr>
          <a:xfrm>
            <a:off x="6172200" y="2686680"/>
            <a:ext cx="2299680" cy="16344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7" name="Google Shape;114;p 6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88" name="PlaceHolder 1"/>
          <p:cNvSpPr>
            <a:spLocks noGrp="1"/>
          </p:cNvSpPr>
          <p:nvPr>
            <p:ph type="sldNum" idx="134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A4E153-802E-425D-8233-4A8C4E589B5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Challenges with gem5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0" name=""/>
          <p:cNvSpPr/>
          <p:nvPr/>
        </p:nvSpPr>
        <p:spPr>
          <a:xfrm>
            <a:off x="3180600" y="3184200"/>
            <a:ext cx="2742480" cy="168228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1" name=""/>
          <p:cNvSpPr/>
          <p:nvPr/>
        </p:nvSpPr>
        <p:spPr>
          <a:xfrm>
            <a:off x="4095000" y="4026600"/>
            <a:ext cx="913680" cy="6112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Linux Kernel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5009400" y="4026600"/>
            <a:ext cx="913680" cy="61128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Disk Image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3" name=""/>
          <p:cNvSpPr/>
          <p:nvPr/>
        </p:nvSpPr>
        <p:spPr>
          <a:xfrm>
            <a:off x="3409200" y="3267000"/>
            <a:ext cx="2285280" cy="6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gem5 Pre-compiled Resources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4" name=""/>
          <p:cNvSpPr/>
          <p:nvPr/>
        </p:nvSpPr>
        <p:spPr>
          <a:xfrm>
            <a:off x="3180600" y="4026600"/>
            <a:ext cx="913680" cy="61128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Boot-loader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5" name="PlaceHolder 16"/>
          <p:cNvSpPr/>
          <p:nvPr/>
        </p:nvSpPr>
        <p:spPr>
          <a:xfrm>
            <a:off x="343080" y="830160"/>
            <a:ext cx="8343000" cy="37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This work requires the use of gem5 full-system emulation, while many aspects of gem5 enable research, some also hinder progress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Scattered source files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Lots of detail, making high-level understanding non-trivial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FS requires gem5 resources and pre-compiled binaries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ldNum" idx="135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8DD093-3DEA-4CD9-B41F-07F1D064E34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38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98" name="Google Shape;106;p 2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899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58960" cy="4186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Further extending Keystone in gem5, emphasizing: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0" name=""/>
          <p:cNvSpPr/>
          <p:nvPr/>
        </p:nvSpPr>
        <p:spPr>
          <a:xfrm flipH="1">
            <a:off x="64008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1" name=""/>
          <p:cNvSpPr/>
          <p:nvPr/>
        </p:nvSpPr>
        <p:spPr>
          <a:xfrm>
            <a:off x="70866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6694560" y="960840"/>
            <a:ext cx="750960" cy="3898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6937200" y="2309040"/>
            <a:ext cx="22140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&amp;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4" name=""/>
          <p:cNvSpPr/>
          <p:nvPr/>
        </p:nvSpPr>
        <p:spPr>
          <a:xfrm>
            <a:off x="6450840" y="3315960"/>
            <a:ext cx="1280520" cy="6760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6666840" y="4347720"/>
            <a:ext cx="858960" cy="3862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 flipH="1">
            <a:off x="7315200" y="2815560"/>
            <a:ext cx="64116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7" name=""/>
          <p:cNvSpPr/>
          <p:nvPr/>
        </p:nvSpPr>
        <p:spPr>
          <a:xfrm>
            <a:off x="6240600" y="2815560"/>
            <a:ext cx="61740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8" name=""/>
          <p:cNvSpPr/>
          <p:nvPr/>
        </p:nvSpPr>
        <p:spPr>
          <a:xfrm>
            <a:off x="7100640" y="3968280"/>
            <a:ext cx="36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9" name=""/>
          <p:cNvSpPr/>
          <p:nvPr/>
        </p:nvSpPr>
        <p:spPr>
          <a:xfrm>
            <a:off x="5486400" y="2094480"/>
            <a:ext cx="1431720" cy="71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0" name=""/>
          <p:cNvSpPr/>
          <p:nvPr/>
        </p:nvSpPr>
        <p:spPr>
          <a:xfrm>
            <a:off x="7249680" y="2094480"/>
            <a:ext cx="1431720" cy="7192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ldNum" idx="136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7F5B06-65D1-48A0-9CC7-0594C06CB24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38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13" name="Google Shape;106;p 3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14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58960" cy="4186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Further extending Keystone in gem5, emphasizing: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5" name=""/>
          <p:cNvSpPr/>
          <p:nvPr/>
        </p:nvSpPr>
        <p:spPr>
          <a:xfrm>
            <a:off x="7086600" y="1356120"/>
            <a:ext cx="360" cy="4338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6694560" y="960840"/>
            <a:ext cx="750960" cy="3898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6450840" y="3315960"/>
            <a:ext cx="1280520" cy="6760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6666840" y="4347720"/>
            <a:ext cx="858960" cy="3862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7086600" y="2931120"/>
            <a:ext cx="36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0" name=""/>
          <p:cNvSpPr/>
          <p:nvPr/>
        </p:nvSpPr>
        <p:spPr>
          <a:xfrm>
            <a:off x="7100640" y="3968280"/>
            <a:ext cx="36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5878080" y="1789920"/>
            <a:ext cx="2574720" cy="1176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2" name=""/>
          <p:cNvSpPr/>
          <p:nvPr/>
        </p:nvSpPr>
        <p:spPr>
          <a:xfrm>
            <a:off x="6925680" y="2166480"/>
            <a:ext cx="1431720" cy="7192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943600" y="1828800"/>
            <a:ext cx="159480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Learn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38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Additional 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/>
          </p:nvPr>
        </p:nvSpPr>
        <p:spPr>
          <a:xfrm>
            <a:off x="343080" y="770400"/>
            <a:ext cx="8301600" cy="4099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Ayaz Akram et al. darchr/Keystone-experiments. 2021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url: https://github.com/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darchr/Keystone-experiments.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Gueron, S. (n.d.).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A Memory Encryption Engine Suitable for General Purpose Processors.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Thomas, S., Workneh, K., McCarty, J., Izraelevitz, J., Lehman, T., &amp; Bahar, R. I. (2024). A Midsummer Night’s Tree: Efficient and High Performance Secure SCM. International Conference on Architectural Support for Programming Languages and Operating Systems – ASPLOS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26" name="Google Shape;207;p28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27" name="PlaceHolder 3"/>
          <p:cNvSpPr>
            <a:spLocks noGrp="1"/>
          </p:cNvSpPr>
          <p:nvPr>
            <p:ph type="sldNum" idx="137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1ABA0B-AB75-4E71-967C-5E9A1EC5539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sldNum" idx="138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671101-176C-4DAA-B81A-42B0DDE07B5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 type="title"/>
          </p:nvPr>
        </p:nvSpPr>
        <p:spPr>
          <a:xfrm>
            <a:off x="1492920" y="171360"/>
            <a:ext cx="61538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Collaborators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30" name="Google Shape;106;p 1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931" name="PlaceHolder 3"/>
          <p:cNvSpPr>
            <a:spLocks noGrp="1"/>
          </p:cNvSpPr>
          <p:nvPr>
            <p:ph/>
          </p:nvPr>
        </p:nvSpPr>
        <p:spPr>
          <a:xfrm>
            <a:off x="415080" y="793800"/>
            <a:ext cx="3994200" cy="35074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Iris Bahar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2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Colorado School of Mines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Samuel Thomas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Brown University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Pomona College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4415400" y="770400"/>
            <a:ext cx="4337280" cy="30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Tamara Silbergleit Lehman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295"/>
              </a:lnSpc>
              <a:spcBef>
                <a:spcPts val="1417"/>
              </a:spcBef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Zach Moolman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93;p17"/>
          <p:cNvSpPr/>
          <p:nvPr/>
        </p:nvSpPr>
        <p:spPr>
          <a:xfrm>
            <a:off x="327960" y="3970800"/>
            <a:ext cx="8474760" cy="79776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8" name="PlaceHolder 1"/>
          <p:cNvSpPr>
            <a:spLocks noGrp="1"/>
          </p:cNvSpPr>
          <p:nvPr>
            <p:ph type="sldNum" idx="121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5B332D-A3B2-46B7-A594-0E4FB6E272A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2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/>
          </p:nvPr>
        </p:nvSpPr>
        <p:spPr>
          <a:xfrm>
            <a:off x="941400" y="3423600"/>
            <a:ext cx="7247880" cy="1892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Provide efficient secure memory extensions for TEEs and a methodology for developing TEEs in simulation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38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51" name="Google Shape;97;p17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52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79000" cy="2767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State-of-the-art Trusted Execution Environments support secure memory protocols, but often do not use these methods due to lots of overhead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Researching TEEs requires baseline expertise in the development medium, typically: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FPGA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      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Simulation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3" name="Google Shape;114;p19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54" name="PlaceHolder 1"/>
          <p:cNvSpPr>
            <a:spLocks noGrp="1"/>
          </p:cNvSpPr>
          <p:nvPr>
            <p:ph type="sldNum" idx="122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F97A13-E56F-4BAA-857C-BEB424C9C7F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3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Brief Introduction to Trusted Execution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6" name="Rounded Rectangle 70"/>
          <p:cNvSpPr/>
          <p:nvPr/>
        </p:nvSpPr>
        <p:spPr>
          <a:xfrm>
            <a:off x="6800040" y="1905120"/>
            <a:ext cx="1612080" cy="5900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Keystone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7" name="Freeform 71"/>
          <p:cNvSpPr/>
          <p:nvPr/>
        </p:nvSpPr>
        <p:spPr>
          <a:xfrm>
            <a:off x="4889160" y="1823400"/>
            <a:ext cx="1722240" cy="1979640"/>
          </a:xfrm>
          <a:custGeom>
            <a:avLst/>
            <a:gdLst>
              <a:gd name="textAreaLeft" fmla="*/ 83880 w 1722240"/>
              <a:gd name="textAreaRight" fmla="*/ 1642680 w 1722240"/>
              <a:gd name="textAreaTop" fmla="*/ 70920 h 1979640"/>
              <a:gd name="textAreaBottom" fmla="*/ 1912680 h 197964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58" name="Rounded Rectangle 72"/>
          <p:cNvSpPr/>
          <p:nvPr/>
        </p:nvSpPr>
        <p:spPr>
          <a:xfrm>
            <a:off x="4941360" y="1905120"/>
            <a:ext cx="1611720" cy="5900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SGX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9" name="Rounded Rectangle 73"/>
          <p:cNvSpPr/>
          <p:nvPr/>
        </p:nvSpPr>
        <p:spPr>
          <a:xfrm>
            <a:off x="4941000" y="2522880"/>
            <a:ext cx="1612080" cy="5900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TrustZone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0" name="Rounded Rectangle 74"/>
          <p:cNvSpPr/>
          <p:nvPr/>
        </p:nvSpPr>
        <p:spPr>
          <a:xfrm>
            <a:off x="4941000" y="3141000"/>
            <a:ext cx="1612080" cy="5896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1" name="Rounded Rectangle 75"/>
          <p:cNvSpPr/>
          <p:nvPr/>
        </p:nvSpPr>
        <p:spPr>
          <a:xfrm>
            <a:off x="6800040" y="2522880"/>
            <a:ext cx="1612080" cy="5900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Phantom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2" name="Rounded Rectangle 76"/>
          <p:cNvSpPr/>
          <p:nvPr/>
        </p:nvSpPr>
        <p:spPr>
          <a:xfrm>
            <a:off x="6800040" y="3141000"/>
            <a:ext cx="1612080" cy="589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3" name="Freeform 77"/>
          <p:cNvSpPr/>
          <p:nvPr/>
        </p:nvSpPr>
        <p:spPr>
          <a:xfrm>
            <a:off x="6748920" y="1823400"/>
            <a:ext cx="1721520" cy="1979640"/>
          </a:xfrm>
          <a:custGeom>
            <a:avLst/>
            <a:gdLst>
              <a:gd name="textAreaLeft" fmla="*/ 83880 w 1721520"/>
              <a:gd name="textAreaRight" fmla="*/ 1641960 w 1721520"/>
              <a:gd name="textAreaTop" fmla="*/ 70920 h 1979640"/>
              <a:gd name="textAreaBottom" fmla="*/ 1912680 h 197964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64" name="Rounded Rectangle 78"/>
          <p:cNvSpPr/>
          <p:nvPr/>
        </p:nvSpPr>
        <p:spPr>
          <a:xfrm>
            <a:off x="4800600" y="1488960"/>
            <a:ext cx="3756600" cy="2432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65" name="Rectangle 79"/>
          <p:cNvSpPr/>
          <p:nvPr/>
        </p:nvSpPr>
        <p:spPr>
          <a:xfrm>
            <a:off x="5047920" y="1428120"/>
            <a:ext cx="1423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Proprietary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6" name="Rectangle 80"/>
          <p:cNvSpPr/>
          <p:nvPr/>
        </p:nvSpPr>
        <p:spPr>
          <a:xfrm>
            <a:off x="6796440" y="1428120"/>
            <a:ext cx="163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Open-Source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7" name="Rectangle 81"/>
          <p:cNvSpPr/>
          <p:nvPr/>
        </p:nvSpPr>
        <p:spPr>
          <a:xfrm>
            <a:off x="4929480" y="1036440"/>
            <a:ext cx="1301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TEEs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8" name="PlaceHolder 5"/>
          <p:cNvSpPr/>
          <p:nvPr/>
        </p:nvSpPr>
        <p:spPr>
          <a:xfrm>
            <a:off x="343080" y="830160"/>
            <a:ext cx="4227120" cy="37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(TEEs) protect memory through hardware guarantees: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Memory isolation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Permission assignment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Root of trust &amp; remote attestation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There are numerous “flavors” of TEE, produced both in academia and industry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9" name="" descr=""/>
          <p:cNvPicPr/>
          <p:nvPr/>
        </p:nvPicPr>
        <p:blipFill>
          <a:blip r:embed="rId1"/>
          <a:stretch/>
        </p:blipFill>
        <p:spPr>
          <a:xfrm>
            <a:off x="4603680" y="2575080"/>
            <a:ext cx="11160" cy="4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0" name="Google Shape;114;p 7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71" name="PlaceHolder 1"/>
          <p:cNvSpPr>
            <a:spLocks noGrp="1"/>
          </p:cNvSpPr>
          <p:nvPr>
            <p:ph type="sldNum" idx="123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D1B5A7-E262-4C1A-86E9-443A8B19546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4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Brief Introduction to Trusted Execution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3" name="Rounded Rectangle 1"/>
          <p:cNvSpPr/>
          <p:nvPr/>
        </p:nvSpPr>
        <p:spPr>
          <a:xfrm>
            <a:off x="6800040" y="1905120"/>
            <a:ext cx="1612080" cy="5900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Keystone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4" name="Freeform 1"/>
          <p:cNvSpPr/>
          <p:nvPr/>
        </p:nvSpPr>
        <p:spPr>
          <a:xfrm>
            <a:off x="4889160" y="1823400"/>
            <a:ext cx="1722240" cy="1979640"/>
          </a:xfrm>
          <a:custGeom>
            <a:avLst/>
            <a:gdLst>
              <a:gd name="textAreaLeft" fmla="*/ 83880 w 1722240"/>
              <a:gd name="textAreaRight" fmla="*/ 1642680 w 1722240"/>
              <a:gd name="textAreaTop" fmla="*/ 70920 h 1979640"/>
              <a:gd name="textAreaBottom" fmla="*/ 1912680 h 197964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75" name="Rounded Rectangle 2"/>
          <p:cNvSpPr/>
          <p:nvPr/>
        </p:nvSpPr>
        <p:spPr>
          <a:xfrm>
            <a:off x="4941360" y="1905120"/>
            <a:ext cx="1611720" cy="5900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SGX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6" name="Rounded Rectangle 3"/>
          <p:cNvSpPr/>
          <p:nvPr/>
        </p:nvSpPr>
        <p:spPr>
          <a:xfrm>
            <a:off x="4941000" y="2522880"/>
            <a:ext cx="1612080" cy="5900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TrustZone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7" name="Rounded Rectangle 4"/>
          <p:cNvSpPr/>
          <p:nvPr/>
        </p:nvSpPr>
        <p:spPr>
          <a:xfrm>
            <a:off x="4941000" y="3141000"/>
            <a:ext cx="1612080" cy="5896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8" name="Rounded Rectangle 5"/>
          <p:cNvSpPr/>
          <p:nvPr/>
        </p:nvSpPr>
        <p:spPr>
          <a:xfrm>
            <a:off x="6800040" y="2522880"/>
            <a:ext cx="1612080" cy="5900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Phantom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9" name="Rounded Rectangle 6"/>
          <p:cNvSpPr/>
          <p:nvPr/>
        </p:nvSpPr>
        <p:spPr>
          <a:xfrm>
            <a:off x="6800040" y="3141000"/>
            <a:ext cx="1612080" cy="589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0" name="Freeform 2"/>
          <p:cNvSpPr/>
          <p:nvPr/>
        </p:nvSpPr>
        <p:spPr>
          <a:xfrm>
            <a:off x="6748920" y="1823400"/>
            <a:ext cx="1721520" cy="1979640"/>
          </a:xfrm>
          <a:custGeom>
            <a:avLst/>
            <a:gdLst>
              <a:gd name="textAreaLeft" fmla="*/ 83880 w 1721520"/>
              <a:gd name="textAreaRight" fmla="*/ 1641960 w 1721520"/>
              <a:gd name="textAreaTop" fmla="*/ 70920 h 1979640"/>
              <a:gd name="textAreaBottom" fmla="*/ 1912680 h 197964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1" name="Rounded Rectangle 7"/>
          <p:cNvSpPr/>
          <p:nvPr/>
        </p:nvSpPr>
        <p:spPr>
          <a:xfrm>
            <a:off x="4800600" y="1488960"/>
            <a:ext cx="3756600" cy="2432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2" name="Rectangle 1"/>
          <p:cNvSpPr/>
          <p:nvPr/>
        </p:nvSpPr>
        <p:spPr>
          <a:xfrm>
            <a:off x="5047920" y="1428120"/>
            <a:ext cx="1423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Proprietary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3" name="Rectangle 2"/>
          <p:cNvSpPr/>
          <p:nvPr/>
        </p:nvSpPr>
        <p:spPr>
          <a:xfrm>
            <a:off x="6796440" y="1428120"/>
            <a:ext cx="163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Open-Source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4" name="Rectangle 3"/>
          <p:cNvSpPr/>
          <p:nvPr/>
        </p:nvSpPr>
        <p:spPr>
          <a:xfrm>
            <a:off x="4929480" y="1036440"/>
            <a:ext cx="1301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TEEs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5" name="PlaceHolder 10"/>
          <p:cNvSpPr/>
          <p:nvPr/>
        </p:nvSpPr>
        <p:spPr>
          <a:xfrm>
            <a:off x="343080" y="830160"/>
            <a:ext cx="4227120" cy="37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(TEEs) protect memory through hardware guarantees: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Memory isolation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Permission assignment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Root of trust &amp; remote attestation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There are numerous “flavors” of TEE, produced both in academia and industry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86" name="" descr=""/>
          <p:cNvPicPr/>
          <p:nvPr/>
        </p:nvPicPr>
        <p:blipFill>
          <a:blip r:embed="rId1"/>
          <a:stretch/>
        </p:blipFill>
        <p:spPr>
          <a:xfrm>
            <a:off x="4603680" y="2575080"/>
            <a:ext cx="11160" cy="49320"/>
          </a:xfrm>
          <a:prstGeom prst="rect">
            <a:avLst/>
          </a:prstGeom>
          <a:ln w="0">
            <a:noFill/>
          </a:ln>
        </p:spPr>
      </p:pic>
      <p:pic>
        <p:nvPicPr>
          <p:cNvPr id="587" name="" descr=""/>
          <p:cNvPicPr/>
          <p:nvPr/>
        </p:nvPicPr>
        <p:blipFill>
          <a:blip r:embed="rId2"/>
          <a:stretch/>
        </p:blipFill>
        <p:spPr>
          <a:xfrm>
            <a:off x="4734000" y="927000"/>
            <a:ext cx="3951720" cy="311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8" name="Google Shape;114;p 3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589" name="PlaceHolder 1"/>
          <p:cNvSpPr>
            <a:spLocks noGrp="1"/>
          </p:cNvSpPr>
          <p:nvPr>
            <p:ph type="sldNum" idx="124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587003-4B6C-4373-B2FC-8B26E448234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5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/>
          </p:nvPr>
        </p:nvSpPr>
        <p:spPr>
          <a:xfrm>
            <a:off x="343080" y="786600"/>
            <a:ext cx="4455720" cy="4240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is a popular, open-source TEE, protecting against a malicious: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Operating system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User thread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60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Cloud or remote user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This is achieved by breaking down memory regions into three permissions, or </a:t>
            </a:r>
            <a:r>
              <a:rPr b="0" i="1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modes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512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RISC-V Keystone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2" name=""/>
          <p:cNvSpPr/>
          <p:nvPr/>
        </p:nvSpPr>
        <p:spPr>
          <a:xfrm>
            <a:off x="16380000" y="4349880"/>
            <a:ext cx="1968480" cy="283572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16449120" y="5107320"/>
            <a:ext cx="651240" cy="849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>
            <a:off x="17624520" y="5107320"/>
            <a:ext cx="650880" cy="849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16518240" y="6193080"/>
            <a:ext cx="1680120" cy="849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18525960" y="4349880"/>
            <a:ext cx="1748520" cy="2835720"/>
          </a:xfrm>
          <a:custGeom>
            <a:avLst/>
            <a:gdLst>
              <a:gd name="textAreaLeft" fmla="*/ 84960 w 1748520"/>
              <a:gd name="textAreaRight" fmla="*/ 1670040 w 1748520"/>
              <a:gd name="textAreaTop" fmla="*/ 129960 h 2835720"/>
              <a:gd name="textAreaBottom" fmla="*/ 2715480 h 283572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7" name=""/>
          <p:cNvSpPr/>
          <p:nvPr/>
        </p:nvSpPr>
        <p:spPr>
          <a:xfrm>
            <a:off x="18693000" y="5107320"/>
            <a:ext cx="1430640" cy="849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9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98" name=""/>
          <p:cNvSpPr/>
          <p:nvPr/>
        </p:nvSpPr>
        <p:spPr>
          <a:xfrm>
            <a:off x="18624240" y="6249240"/>
            <a:ext cx="1581120" cy="707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20465280" y="4350240"/>
            <a:ext cx="1335600" cy="2835000"/>
          </a:xfrm>
          <a:custGeom>
            <a:avLst/>
            <a:gdLst>
              <a:gd name="textAreaLeft" fmla="*/ 64800 w 1335600"/>
              <a:gd name="textAreaRight" fmla="*/ 1277280 w 1335600"/>
              <a:gd name="textAreaTop" fmla="*/ 99000 h 2835000"/>
              <a:gd name="textAreaBottom" fmla="*/ 2745720 h 283500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0" name=""/>
          <p:cNvSpPr/>
          <p:nvPr/>
        </p:nvSpPr>
        <p:spPr>
          <a:xfrm>
            <a:off x="20609280" y="5108760"/>
            <a:ext cx="1002960" cy="848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1" name=""/>
          <p:cNvSpPr/>
          <p:nvPr/>
        </p:nvSpPr>
        <p:spPr>
          <a:xfrm>
            <a:off x="20549880" y="6249600"/>
            <a:ext cx="1062360" cy="707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 flipV="1">
            <a:off x="15202800" y="6020280"/>
            <a:ext cx="6665760" cy="71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03" name=""/>
          <p:cNvSpPr/>
          <p:nvPr/>
        </p:nvSpPr>
        <p:spPr>
          <a:xfrm flipV="1">
            <a:off x="15203160" y="7178040"/>
            <a:ext cx="6666120" cy="71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16316280" y="7515720"/>
            <a:ext cx="5601960" cy="1950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16380360" y="7668360"/>
            <a:ext cx="5446080" cy="656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6" name=""/>
          <p:cNvSpPr/>
          <p:nvPr/>
        </p:nvSpPr>
        <p:spPr>
          <a:xfrm>
            <a:off x="14712840" y="8467560"/>
            <a:ext cx="1605600" cy="9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16376040" y="8512560"/>
            <a:ext cx="5428800" cy="81252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16436880" y="8639640"/>
            <a:ext cx="1443240" cy="579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9" name=""/>
          <p:cNvSpPr/>
          <p:nvPr/>
        </p:nvSpPr>
        <p:spPr>
          <a:xfrm>
            <a:off x="17985240" y="8639640"/>
            <a:ext cx="2230920" cy="579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20316960" y="8640720"/>
            <a:ext cx="1443600" cy="579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19072080" y="9476640"/>
            <a:ext cx="360" cy="69768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12" name=""/>
          <p:cNvSpPr/>
          <p:nvPr/>
        </p:nvSpPr>
        <p:spPr>
          <a:xfrm>
            <a:off x="18278280" y="10174320"/>
            <a:ext cx="1581840" cy="9043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Extension Framework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3" name=""/>
          <p:cNvSpPr/>
          <p:nvPr/>
        </p:nvSpPr>
        <p:spPr>
          <a:xfrm flipV="1">
            <a:off x="15203520" y="8389080"/>
            <a:ext cx="6665760" cy="7092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14" name=""/>
          <p:cNvSpPr/>
          <p:nvPr/>
        </p:nvSpPr>
        <p:spPr>
          <a:xfrm>
            <a:off x="14655600" y="5071320"/>
            <a:ext cx="1685880" cy="9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5" name=""/>
          <p:cNvSpPr/>
          <p:nvPr/>
        </p:nvSpPr>
        <p:spPr>
          <a:xfrm>
            <a:off x="14655600" y="6362640"/>
            <a:ext cx="1708560" cy="9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6" name=""/>
          <p:cNvSpPr/>
          <p:nvPr/>
        </p:nvSpPr>
        <p:spPr>
          <a:xfrm>
            <a:off x="14655600" y="7548840"/>
            <a:ext cx="1582920" cy="9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Machine (M-Mode)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7" name=""/>
          <p:cNvSpPr/>
          <p:nvPr/>
        </p:nvSpPr>
        <p:spPr>
          <a:xfrm>
            <a:off x="18617040" y="5130360"/>
            <a:ext cx="1597680" cy="7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US" sz="19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App 1 (Eapp)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8" name=""/>
          <p:cNvSpPr/>
          <p:nvPr/>
        </p:nvSpPr>
        <p:spPr>
          <a:xfrm>
            <a:off x="5735520" y="813600"/>
            <a:ext cx="1162800" cy="170892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Untrusted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9" name=""/>
          <p:cNvSpPr/>
          <p:nvPr/>
        </p:nvSpPr>
        <p:spPr>
          <a:xfrm>
            <a:off x="5776560" y="1270080"/>
            <a:ext cx="528480" cy="51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0" name=""/>
          <p:cNvSpPr/>
          <p:nvPr/>
        </p:nvSpPr>
        <p:spPr>
          <a:xfrm>
            <a:off x="5817240" y="1924920"/>
            <a:ext cx="992160" cy="5112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1" name=""/>
          <p:cNvSpPr/>
          <p:nvPr/>
        </p:nvSpPr>
        <p:spPr>
          <a:xfrm>
            <a:off x="7003800" y="813600"/>
            <a:ext cx="1032480" cy="1708920"/>
          </a:xfrm>
          <a:custGeom>
            <a:avLst/>
            <a:gdLst>
              <a:gd name="textAreaLeft" fmla="*/ 50040 w 1032480"/>
              <a:gd name="textAreaRight" fmla="*/ 986760 w 1032480"/>
              <a:gd name="textAreaTop" fmla="*/ 78120 h 1708920"/>
              <a:gd name="textAreaBottom" fmla="*/ 1636920 h 170892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1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2" name=""/>
          <p:cNvSpPr/>
          <p:nvPr/>
        </p:nvSpPr>
        <p:spPr>
          <a:xfrm>
            <a:off x="7102440" y="1270080"/>
            <a:ext cx="844560" cy="511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9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23" name=""/>
          <p:cNvSpPr/>
          <p:nvPr/>
        </p:nvSpPr>
        <p:spPr>
          <a:xfrm>
            <a:off x="7061760" y="1958760"/>
            <a:ext cx="933480" cy="425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Runtime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4" name=""/>
          <p:cNvSpPr/>
          <p:nvPr/>
        </p:nvSpPr>
        <p:spPr>
          <a:xfrm>
            <a:off x="5643000" y="2743200"/>
            <a:ext cx="3436200" cy="115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5735880" y="2814120"/>
            <a:ext cx="3217320" cy="394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Security Monitor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>
            <a:off x="4572000" y="3295800"/>
            <a:ext cx="112644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Trusted Hardware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5733360" y="3323160"/>
            <a:ext cx="3207240" cy="48888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28" name=""/>
          <p:cNvSpPr/>
          <p:nvPr/>
        </p:nvSpPr>
        <p:spPr>
          <a:xfrm>
            <a:off x="5769360" y="3399840"/>
            <a:ext cx="852120" cy="348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Cores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9" name=""/>
          <p:cNvSpPr/>
          <p:nvPr/>
        </p:nvSpPr>
        <p:spPr>
          <a:xfrm>
            <a:off x="6684120" y="3399840"/>
            <a:ext cx="1317600" cy="348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Optional H/W Features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8062200" y="3400200"/>
            <a:ext cx="852120" cy="348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Root of Trust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7326360" y="3904200"/>
            <a:ext cx="360" cy="4208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32" name=""/>
          <p:cNvSpPr/>
          <p:nvPr/>
        </p:nvSpPr>
        <p:spPr>
          <a:xfrm>
            <a:off x="6857280" y="4325040"/>
            <a:ext cx="934200" cy="5443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Extension Targets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3" name=""/>
          <p:cNvSpPr/>
          <p:nvPr/>
        </p:nvSpPr>
        <p:spPr>
          <a:xfrm flipV="1">
            <a:off x="5040360" y="3248640"/>
            <a:ext cx="3939120" cy="428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0520" bIns="205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4716720" y="1248480"/>
            <a:ext cx="99540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User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(U-Mode)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4572000" y="1955160"/>
            <a:ext cx="115344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Supervisor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(S-Mode)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4608000" y="2670120"/>
            <a:ext cx="107928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Machine (M-Mode)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7" name=""/>
          <p:cNvSpPr/>
          <p:nvPr/>
        </p:nvSpPr>
        <p:spPr>
          <a:xfrm>
            <a:off x="7057440" y="1320120"/>
            <a:ext cx="94356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Eapp 1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8" name=""/>
          <p:cNvSpPr/>
          <p:nvPr/>
        </p:nvSpPr>
        <p:spPr>
          <a:xfrm>
            <a:off x="6346080" y="1271160"/>
            <a:ext cx="528480" cy="51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9" name=""/>
          <p:cNvSpPr/>
          <p:nvPr/>
        </p:nvSpPr>
        <p:spPr>
          <a:xfrm>
            <a:off x="5776560" y="1270080"/>
            <a:ext cx="528480" cy="510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8083800" y="813600"/>
            <a:ext cx="997200" cy="1708920"/>
          </a:xfrm>
          <a:custGeom>
            <a:avLst/>
            <a:gdLst>
              <a:gd name="textAreaLeft" fmla="*/ 48240 w 997200"/>
              <a:gd name="textAreaRight" fmla="*/ 953280 w 997200"/>
              <a:gd name="textAreaTop" fmla="*/ 78120 h 1708920"/>
              <a:gd name="textAreaBottom" fmla="*/ 1636920 h 170892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2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1" name=""/>
          <p:cNvSpPr/>
          <p:nvPr/>
        </p:nvSpPr>
        <p:spPr>
          <a:xfrm>
            <a:off x="8146440" y="1270080"/>
            <a:ext cx="844560" cy="511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9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2" name=""/>
          <p:cNvSpPr/>
          <p:nvPr/>
        </p:nvSpPr>
        <p:spPr>
          <a:xfrm>
            <a:off x="8105760" y="1958760"/>
            <a:ext cx="933480" cy="425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RT 2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3" name=""/>
          <p:cNvSpPr/>
          <p:nvPr/>
        </p:nvSpPr>
        <p:spPr>
          <a:xfrm>
            <a:off x="8101440" y="1320120"/>
            <a:ext cx="94356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Eapp 2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4" name=""/>
          <p:cNvSpPr/>
          <p:nvPr/>
        </p:nvSpPr>
        <p:spPr>
          <a:xfrm flipV="1">
            <a:off x="5040000" y="1820520"/>
            <a:ext cx="3938760" cy="4320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0160" bIns="20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45" name=""/>
          <p:cNvSpPr/>
          <p:nvPr/>
        </p:nvSpPr>
        <p:spPr>
          <a:xfrm flipV="1">
            <a:off x="5040360" y="2554560"/>
            <a:ext cx="3939120" cy="428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0160" bIns="20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46" name="PlaceHolder 6"/>
          <p:cNvSpPr/>
          <p:nvPr/>
        </p:nvSpPr>
        <p:spPr>
          <a:xfrm>
            <a:off x="228960" y="4932000"/>
            <a:ext cx="868500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algn="ctr">
              <a:lnSpc>
                <a:spcPct val="110000"/>
              </a:lnSpc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Dayeol Lee, David Kohlbrenner, Shweta Shinde, Krste Asanovic, and Dawn Song, Keystone: An Open Framework for Architecting Trusted Execution Environments, EuroSys 2020.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38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48" name="Google Shape;114;p 1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49" name="PlaceHolder 2"/>
          <p:cNvSpPr>
            <a:spLocks noGrp="1"/>
          </p:cNvSpPr>
          <p:nvPr>
            <p:ph type="sldNum" idx="125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7983AC-81B3-4F3D-9428-5077681F92E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6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79000" cy="4320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Currently, Keystone only protects storage due to latency and memory overhead, our work focuses on addressing these concerns by: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Fortification of Keystone hardware with efficient secure memory methods to protect against off-chip corruption: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Implementing a hardware / software co-design, providing: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Modified / Extended Keystone hardware components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Performance improvements on Keystone security processes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114;p 2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52" name="PlaceHolder 1"/>
          <p:cNvSpPr>
            <a:spLocks noGrp="1"/>
          </p:cNvSpPr>
          <p:nvPr>
            <p:ph type="sldNum" idx="126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B21C4B-F5C8-4AAC-8EEC-20113217FEC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7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Where does Secure Memory fit in?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4" name=""/>
          <p:cNvSpPr/>
          <p:nvPr/>
        </p:nvSpPr>
        <p:spPr>
          <a:xfrm>
            <a:off x="5409720" y="2128320"/>
            <a:ext cx="62388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55" name=""/>
          <p:cNvSpPr/>
          <p:nvPr/>
        </p:nvSpPr>
        <p:spPr>
          <a:xfrm>
            <a:off x="5532480" y="2490120"/>
            <a:ext cx="2436480" cy="11210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56" name=""/>
          <p:cNvSpPr/>
          <p:nvPr/>
        </p:nvSpPr>
        <p:spPr>
          <a:xfrm>
            <a:off x="6728040" y="212832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57" name=""/>
          <p:cNvSpPr/>
          <p:nvPr/>
        </p:nvSpPr>
        <p:spPr>
          <a:xfrm flipH="1">
            <a:off x="7405200" y="2128320"/>
            <a:ext cx="77472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58" name=""/>
          <p:cNvSpPr/>
          <p:nvPr/>
        </p:nvSpPr>
        <p:spPr>
          <a:xfrm>
            <a:off x="5884200" y="2978640"/>
            <a:ext cx="2052360" cy="555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Secure Memory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5532480" y="2515680"/>
            <a:ext cx="2010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Keystone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0" name=""/>
          <p:cNvSpPr/>
          <p:nvPr/>
        </p:nvSpPr>
        <p:spPr>
          <a:xfrm>
            <a:off x="4566600" y="1049400"/>
            <a:ext cx="4331160" cy="110088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1" name=""/>
          <p:cNvSpPr/>
          <p:nvPr/>
        </p:nvSpPr>
        <p:spPr>
          <a:xfrm>
            <a:off x="4695840" y="1400760"/>
            <a:ext cx="1162800" cy="547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Application Thread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6175800" y="1400760"/>
            <a:ext cx="1123200" cy="547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Operating System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7586640" y="1400760"/>
            <a:ext cx="1184760" cy="5479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Remote or Cloud User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4720320" y="1051200"/>
            <a:ext cx="40284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Potentially Malicious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 flipV="1">
            <a:off x="6728760" y="363492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66" name=""/>
          <p:cNvSpPr/>
          <p:nvPr/>
        </p:nvSpPr>
        <p:spPr>
          <a:xfrm>
            <a:off x="5119200" y="3888000"/>
            <a:ext cx="3198960" cy="4550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Storage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7" name="PlaceHolder 7"/>
          <p:cNvSpPr/>
          <p:nvPr/>
        </p:nvSpPr>
        <p:spPr>
          <a:xfrm>
            <a:off x="685800" y="4932000"/>
            <a:ext cx="799920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17784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Chenyu Yan, Brian Rogers, Daniel Englender, et al. (2006) Improving Cost, Performance, and Security of Memory Encryption and Authentication. </a:t>
            </a:r>
            <a:r>
              <a:rPr b="0" i="1" lang="en" sz="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(ISCA’06)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8" name="PlaceHolder 17"/>
          <p:cNvSpPr/>
          <p:nvPr/>
        </p:nvSpPr>
        <p:spPr>
          <a:xfrm>
            <a:off x="343080" y="830160"/>
            <a:ext cx="4227120" cy="37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177840">
              <a:lnSpc>
                <a:spcPct val="100000"/>
              </a:lnSpc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methods protect SoCs against off-chip memory corruption by additionally: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Encrypting / Decrypting protected memory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Storing and checking an integrity tree to verify data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These checks result in latencies both in encryption and memory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"/>
          <p:cNvSpPr/>
          <p:nvPr/>
        </p:nvSpPr>
        <p:spPr>
          <a:xfrm flipV="1">
            <a:off x="7125120" y="371664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70" name=""/>
          <p:cNvSpPr/>
          <p:nvPr/>
        </p:nvSpPr>
        <p:spPr>
          <a:xfrm flipV="1">
            <a:off x="7413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71" name=""/>
          <p:cNvSpPr/>
          <p:nvPr/>
        </p:nvSpPr>
        <p:spPr>
          <a:xfrm flipV="1">
            <a:off x="7701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72" name=""/>
          <p:cNvSpPr/>
          <p:nvPr/>
        </p:nvSpPr>
        <p:spPr>
          <a:xfrm flipV="1">
            <a:off x="7953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73" name=""/>
          <p:cNvSpPr/>
          <p:nvPr/>
        </p:nvSpPr>
        <p:spPr>
          <a:xfrm flipV="1">
            <a:off x="8421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cxnSp>
        <p:nvCxnSpPr>
          <p:cNvPr id="674" name="Google Shape;114;p 9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675" name="PlaceHolder 1"/>
          <p:cNvSpPr>
            <a:spLocks noGrp="1"/>
          </p:cNvSpPr>
          <p:nvPr>
            <p:ph type="sldNum" idx="127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850C32-182F-481B-AC8E-44AAA88422D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8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Incurs Latency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5532480" y="942120"/>
            <a:ext cx="2436480" cy="11210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78" name=""/>
          <p:cNvSpPr/>
          <p:nvPr/>
        </p:nvSpPr>
        <p:spPr>
          <a:xfrm>
            <a:off x="5884200" y="1430640"/>
            <a:ext cx="2052360" cy="555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Secure Memory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>
            <a:off x="4927320" y="1039680"/>
            <a:ext cx="316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Keystone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>
            <a:off x="5407200" y="3888000"/>
            <a:ext cx="3198960" cy="4550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1" name="PlaceHolder 23"/>
          <p:cNvSpPr/>
          <p:nvPr/>
        </p:nvSpPr>
        <p:spPr>
          <a:xfrm>
            <a:off x="685800" y="4932000"/>
            <a:ext cx="799920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17784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Chenyu Yan, Brian Rogers, Daniel Englender, et al. (2006) Improving Cost, Performance, and Security of Memory Encryption and Authentication. </a:t>
            </a:r>
            <a:r>
              <a:rPr b="0" i="1" lang="en" sz="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(ISCA’06)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7687800" y="1758240"/>
            <a:ext cx="227520" cy="22752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3" name="PlaceHolder 24"/>
          <p:cNvSpPr/>
          <p:nvPr/>
        </p:nvSpPr>
        <p:spPr>
          <a:xfrm>
            <a:off x="343080" y="830160"/>
            <a:ext cx="4913640" cy="37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An integrity tree, or Merkle tree, is simply a hash tree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Each parent is the hash of its children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Root is kept on-chip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 a memory fetch, the core must additionally: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Check that the data hash matches a leaf and the parent has not been tampered with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Recursively check each node up to the root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4" name=""/>
          <p:cNvSpPr/>
          <p:nvPr/>
        </p:nvSpPr>
        <p:spPr>
          <a:xfrm rot="5400000">
            <a:off x="691056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 rot="5400000">
            <a:off x="719244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 rot="5400000">
            <a:off x="747468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7" name=""/>
          <p:cNvSpPr/>
          <p:nvPr/>
        </p:nvSpPr>
        <p:spPr>
          <a:xfrm rot="5400000">
            <a:off x="772128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8" name=""/>
          <p:cNvSpPr/>
          <p:nvPr/>
        </p:nvSpPr>
        <p:spPr>
          <a:xfrm rot="5400000">
            <a:off x="821376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9" name=""/>
          <p:cNvSpPr/>
          <p:nvPr/>
        </p:nvSpPr>
        <p:spPr>
          <a:xfrm>
            <a:off x="7808400" y="1987200"/>
            <a:ext cx="360" cy="41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0" name=""/>
          <p:cNvSpPr/>
          <p:nvPr/>
        </p:nvSpPr>
        <p:spPr>
          <a:xfrm>
            <a:off x="7808400" y="1987200"/>
            <a:ext cx="421200" cy="203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1" name=""/>
          <p:cNvSpPr/>
          <p:nvPr/>
        </p:nvSpPr>
        <p:spPr>
          <a:xfrm flipH="1">
            <a:off x="7315200" y="1987200"/>
            <a:ext cx="493200" cy="203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2" name=""/>
          <p:cNvSpPr/>
          <p:nvPr/>
        </p:nvSpPr>
        <p:spPr>
          <a:xfrm flipH="1">
            <a:off x="7737480" y="2387880"/>
            <a:ext cx="68400" cy="3520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3" name=""/>
          <p:cNvSpPr/>
          <p:nvPr/>
        </p:nvSpPr>
        <p:spPr>
          <a:xfrm>
            <a:off x="7615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4" name=""/>
          <p:cNvSpPr/>
          <p:nvPr/>
        </p:nvSpPr>
        <p:spPr>
          <a:xfrm rot="5400000">
            <a:off x="686880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5" name=""/>
          <p:cNvSpPr/>
          <p:nvPr/>
        </p:nvSpPr>
        <p:spPr>
          <a:xfrm rot="5400000">
            <a:off x="7157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6" name=""/>
          <p:cNvSpPr/>
          <p:nvPr/>
        </p:nvSpPr>
        <p:spPr>
          <a:xfrm rot="5400000">
            <a:off x="7445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7" name=""/>
          <p:cNvSpPr/>
          <p:nvPr/>
        </p:nvSpPr>
        <p:spPr>
          <a:xfrm rot="5400000">
            <a:off x="7697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8" name=""/>
          <p:cNvSpPr/>
          <p:nvPr/>
        </p:nvSpPr>
        <p:spPr>
          <a:xfrm rot="5400000">
            <a:off x="8165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9" name=""/>
          <p:cNvSpPr/>
          <p:nvPr/>
        </p:nvSpPr>
        <p:spPr>
          <a:xfrm>
            <a:off x="7805880" y="2387880"/>
            <a:ext cx="195120" cy="3553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7867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 flipH="1">
            <a:off x="7161480" y="2286000"/>
            <a:ext cx="153720" cy="408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7283160" y="2269440"/>
            <a:ext cx="149400" cy="4888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8229600" y="2286000"/>
            <a:ext cx="211320" cy="372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4" name=""/>
          <p:cNvSpPr/>
          <p:nvPr/>
        </p:nvSpPr>
        <p:spPr>
          <a:xfrm>
            <a:off x="8119800" y="2190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5" name=""/>
          <p:cNvSpPr/>
          <p:nvPr/>
        </p:nvSpPr>
        <p:spPr>
          <a:xfrm>
            <a:off x="7327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6" name=""/>
          <p:cNvSpPr/>
          <p:nvPr/>
        </p:nvSpPr>
        <p:spPr>
          <a:xfrm>
            <a:off x="8335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7" name=""/>
          <p:cNvSpPr/>
          <p:nvPr/>
        </p:nvSpPr>
        <p:spPr>
          <a:xfrm>
            <a:off x="7039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8" name=""/>
          <p:cNvSpPr/>
          <p:nvPr/>
        </p:nvSpPr>
        <p:spPr>
          <a:xfrm>
            <a:off x="7183800" y="2190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7687800" y="2190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0" name=""/>
          <p:cNvSpPr/>
          <p:nvPr/>
        </p:nvSpPr>
        <p:spPr>
          <a:xfrm flipV="1">
            <a:off x="7122600" y="288684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1" name=""/>
          <p:cNvSpPr/>
          <p:nvPr/>
        </p:nvSpPr>
        <p:spPr>
          <a:xfrm flipV="1">
            <a:off x="7446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2" name=""/>
          <p:cNvSpPr/>
          <p:nvPr/>
        </p:nvSpPr>
        <p:spPr>
          <a:xfrm flipV="1">
            <a:off x="7698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3" name=""/>
          <p:cNvSpPr/>
          <p:nvPr/>
        </p:nvSpPr>
        <p:spPr>
          <a:xfrm flipV="1">
            <a:off x="7986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4" name=""/>
          <p:cNvSpPr/>
          <p:nvPr/>
        </p:nvSpPr>
        <p:spPr>
          <a:xfrm flipV="1">
            <a:off x="8454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"/>
          <p:cNvSpPr/>
          <p:nvPr/>
        </p:nvSpPr>
        <p:spPr>
          <a:xfrm flipV="1">
            <a:off x="7125120" y="3716640"/>
            <a:ext cx="360" cy="325800"/>
          </a:xfrm>
          <a:prstGeom prst="line">
            <a:avLst/>
          </a:prstGeom>
          <a:ln w="38160">
            <a:solidFill>
              <a:srgbClr val="77bc6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16" name=""/>
          <p:cNvSpPr/>
          <p:nvPr/>
        </p:nvSpPr>
        <p:spPr>
          <a:xfrm flipV="1">
            <a:off x="7413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17" name=""/>
          <p:cNvSpPr/>
          <p:nvPr/>
        </p:nvSpPr>
        <p:spPr>
          <a:xfrm flipV="1">
            <a:off x="7701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18" name=""/>
          <p:cNvSpPr/>
          <p:nvPr/>
        </p:nvSpPr>
        <p:spPr>
          <a:xfrm flipV="1">
            <a:off x="7953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19" name=""/>
          <p:cNvSpPr/>
          <p:nvPr/>
        </p:nvSpPr>
        <p:spPr>
          <a:xfrm flipV="1">
            <a:off x="8421480" y="3726360"/>
            <a:ext cx="360" cy="32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cxnSp>
        <p:nvCxnSpPr>
          <p:cNvPr id="720" name="Google Shape;114;p 10"/>
          <p:cNvCxnSpPr/>
          <p:nvPr/>
        </p:nvCxnSpPr>
        <p:spPr>
          <a:xfrm>
            <a:off x="204480" y="721440"/>
            <a:ext cx="8748720" cy="140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721" name="PlaceHolder 1"/>
          <p:cNvSpPr>
            <a:spLocks noGrp="1"/>
          </p:cNvSpPr>
          <p:nvPr>
            <p:ph type="sldNum" idx="128"/>
          </p:nvPr>
        </p:nvSpPr>
        <p:spPr>
          <a:xfrm>
            <a:off x="8472600" y="4633560"/>
            <a:ext cx="534960" cy="3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C98438-3FF8-4D47-9159-1D4F20F6D5B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2" name="PlaceHolder 2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4440" cy="90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Incurs Latency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5532480" y="942120"/>
            <a:ext cx="2436480" cy="11210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24" name=""/>
          <p:cNvSpPr/>
          <p:nvPr/>
        </p:nvSpPr>
        <p:spPr>
          <a:xfrm>
            <a:off x="5884200" y="1430640"/>
            <a:ext cx="2052360" cy="555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Secure Memory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5" name=""/>
          <p:cNvSpPr/>
          <p:nvPr/>
        </p:nvSpPr>
        <p:spPr>
          <a:xfrm>
            <a:off x="4927320" y="1039680"/>
            <a:ext cx="316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Keystone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5407200" y="3888000"/>
            <a:ext cx="3198960" cy="4550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7" name="PlaceHolder 30"/>
          <p:cNvSpPr/>
          <p:nvPr/>
        </p:nvSpPr>
        <p:spPr>
          <a:xfrm>
            <a:off x="685800" y="4932000"/>
            <a:ext cx="799920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177840">
              <a:lnSpc>
                <a:spcPct val="9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" sz="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Chenyu Yan, Brian Rogers, Daniel Englender, et al. (2006) Improving Cost, Performance, and Security of Memory Encryption and Authentication. </a:t>
            </a:r>
            <a:r>
              <a:rPr b="0" i="1" lang="en" sz="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(ISCA’06)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8" name=""/>
          <p:cNvSpPr/>
          <p:nvPr/>
        </p:nvSpPr>
        <p:spPr>
          <a:xfrm>
            <a:off x="7687800" y="1758240"/>
            <a:ext cx="227520" cy="22752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9" name="PlaceHolder 31"/>
          <p:cNvSpPr/>
          <p:nvPr/>
        </p:nvSpPr>
        <p:spPr>
          <a:xfrm>
            <a:off x="343080" y="830160"/>
            <a:ext cx="4913640" cy="374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An integrity tree, or Merkle tree, is simply a hash tree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Each parent is the hash of its children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Root is kept on-chip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On a memory fetch, the core must additionally: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Check that the data hash matches a leaf and the parent has not been tampered with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Recursively check each node up to the root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0" name=""/>
          <p:cNvSpPr/>
          <p:nvPr/>
        </p:nvSpPr>
        <p:spPr>
          <a:xfrm rot="5400000">
            <a:off x="691056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1" name=""/>
          <p:cNvSpPr/>
          <p:nvPr/>
        </p:nvSpPr>
        <p:spPr>
          <a:xfrm rot="5400000">
            <a:off x="719244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2" name=""/>
          <p:cNvSpPr/>
          <p:nvPr/>
        </p:nvSpPr>
        <p:spPr>
          <a:xfrm rot="5400000">
            <a:off x="747468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3" name=""/>
          <p:cNvSpPr/>
          <p:nvPr/>
        </p:nvSpPr>
        <p:spPr>
          <a:xfrm rot="5400000">
            <a:off x="772128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4" name=""/>
          <p:cNvSpPr/>
          <p:nvPr/>
        </p:nvSpPr>
        <p:spPr>
          <a:xfrm rot="5400000">
            <a:off x="8213760" y="4008600"/>
            <a:ext cx="4460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data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5" name=""/>
          <p:cNvSpPr/>
          <p:nvPr/>
        </p:nvSpPr>
        <p:spPr>
          <a:xfrm>
            <a:off x="7808400" y="1987200"/>
            <a:ext cx="360" cy="41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6" name=""/>
          <p:cNvSpPr/>
          <p:nvPr/>
        </p:nvSpPr>
        <p:spPr>
          <a:xfrm>
            <a:off x="7808400" y="1987200"/>
            <a:ext cx="421200" cy="203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7" name=""/>
          <p:cNvSpPr/>
          <p:nvPr/>
        </p:nvSpPr>
        <p:spPr>
          <a:xfrm flipH="1">
            <a:off x="7315200" y="1987200"/>
            <a:ext cx="493200" cy="203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8" name=""/>
          <p:cNvSpPr/>
          <p:nvPr/>
        </p:nvSpPr>
        <p:spPr>
          <a:xfrm flipH="1">
            <a:off x="7737480" y="2387880"/>
            <a:ext cx="68400" cy="3520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9" name=""/>
          <p:cNvSpPr/>
          <p:nvPr/>
        </p:nvSpPr>
        <p:spPr>
          <a:xfrm>
            <a:off x="7615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0" name=""/>
          <p:cNvSpPr/>
          <p:nvPr/>
        </p:nvSpPr>
        <p:spPr>
          <a:xfrm rot="5400000">
            <a:off x="6868800" y="3282480"/>
            <a:ext cx="530640" cy="22248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 rot="5400000">
            <a:off x="7157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 rot="5400000">
            <a:off x="7445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 rot="5400000">
            <a:off x="7697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 rot="5400000">
            <a:off x="8165160" y="3282480"/>
            <a:ext cx="530640" cy="22248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50" strike="noStrike" u="none">
                <a:solidFill>
                  <a:srgbClr val="000000"/>
                </a:solidFill>
                <a:uFillTx/>
                <a:latin typeface="Arial"/>
              </a:rPr>
              <a:t>hash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5" name=""/>
          <p:cNvSpPr/>
          <p:nvPr/>
        </p:nvSpPr>
        <p:spPr>
          <a:xfrm>
            <a:off x="7805880" y="2387880"/>
            <a:ext cx="195120" cy="35532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6" name=""/>
          <p:cNvSpPr/>
          <p:nvPr/>
        </p:nvSpPr>
        <p:spPr>
          <a:xfrm>
            <a:off x="7867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7" name=""/>
          <p:cNvSpPr/>
          <p:nvPr/>
        </p:nvSpPr>
        <p:spPr>
          <a:xfrm flipH="1">
            <a:off x="7161480" y="2286000"/>
            <a:ext cx="153720" cy="408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8" name=""/>
          <p:cNvSpPr/>
          <p:nvPr/>
        </p:nvSpPr>
        <p:spPr>
          <a:xfrm>
            <a:off x="7283160" y="2269440"/>
            <a:ext cx="149400" cy="48888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9" name=""/>
          <p:cNvSpPr/>
          <p:nvPr/>
        </p:nvSpPr>
        <p:spPr>
          <a:xfrm>
            <a:off x="8229600" y="2286000"/>
            <a:ext cx="211320" cy="3722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8119800" y="2190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1" name=""/>
          <p:cNvSpPr/>
          <p:nvPr/>
        </p:nvSpPr>
        <p:spPr>
          <a:xfrm>
            <a:off x="7327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2" name=""/>
          <p:cNvSpPr/>
          <p:nvPr/>
        </p:nvSpPr>
        <p:spPr>
          <a:xfrm>
            <a:off x="8335800" y="2658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3" name=""/>
          <p:cNvSpPr/>
          <p:nvPr/>
        </p:nvSpPr>
        <p:spPr>
          <a:xfrm>
            <a:off x="7039800" y="2658240"/>
            <a:ext cx="227520" cy="227520"/>
          </a:xfrm>
          <a:prstGeom prst="ellipse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4" name=""/>
          <p:cNvSpPr/>
          <p:nvPr/>
        </p:nvSpPr>
        <p:spPr>
          <a:xfrm>
            <a:off x="7183800" y="2190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5" name=""/>
          <p:cNvSpPr/>
          <p:nvPr/>
        </p:nvSpPr>
        <p:spPr>
          <a:xfrm>
            <a:off x="7687800" y="2190240"/>
            <a:ext cx="227520" cy="2275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 flipV="1">
            <a:off x="7122600" y="288684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7" name=""/>
          <p:cNvSpPr/>
          <p:nvPr/>
        </p:nvSpPr>
        <p:spPr>
          <a:xfrm flipV="1">
            <a:off x="7446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 flipV="1">
            <a:off x="7698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 flipV="1">
            <a:off x="7986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0" name=""/>
          <p:cNvSpPr/>
          <p:nvPr/>
        </p:nvSpPr>
        <p:spPr>
          <a:xfrm flipV="1">
            <a:off x="8454600" y="2887200"/>
            <a:ext cx="360" cy="2415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2025-04-24T16:23:35Z</dcterms:modified>
  <cp:revision>82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