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92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93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94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1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16.xml" ContentType="application/vnd.openxmlformats-officedocument.theme+xml"/>
  <Override PartName="/ppt/theme/theme91.xml" ContentType="application/vnd.openxmlformats-officedocument.theme+xml"/>
  <Override PartName="/ppt/theme/theme12.xml" ContentType="application/vnd.openxmlformats-officedocument.theme+xml"/>
  <Override PartName="/ppt/theme/theme59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5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2.xml" ContentType="application/vnd.openxmlformats-officedocument.theme+xml"/>
  <Override PartName="/ppt/theme/theme31.xml" ContentType="application/vnd.openxmlformats-officedocument.theme+xml"/>
  <Override PartName="/ppt/theme/theme6.xml" ContentType="application/vnd.openxmlformats-officedocument.theme+xml"/>
  <Override PartName="/ppt/theme/theme32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78.xml" ContentType="application/vnd.openxmlformats-officedocument.theme+xml"/>
  <Override PartName="/ppt/theme/theme27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88.xml" ContentType="application/vnd.openxmlformats-officedocument.theme+xml"/>
  <Override PartName="/ppt/theme/theme1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37.xml" ContentType="application/vnd.openxmlformats-officedocument.theme+xml"/>
  <Override PartName="/ppt/theme/theme110.xml" ContentType="application/vnd.openxmlformats-officedocument.theme+xml"/>
  <Override PartName="/ppt/theme/theme38.xml" ContentType="application/vnd.openxmlformats-officedocument.theme+xml"/>
  <Override PartName="/ppt/theme/theme111.xml" ContentType="application/vnd.openxmlformats-officedocument.theme+xml"/>
  <Override PartName="/ppt/theme/theme39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05.xml" ContentType="application/vnd.openxmlformats-officedocument.theme+xml"/>
  <Override PartName="/ppt/theme/theme98.xml" ContentType="application/vnd.openxmlformats-officedocument.theme+xml"/>
  <Override PartName="/ppt/theme/theme47.xml" ContentType="application/vnd.openxmlformats-officedocument.theme+xml"/>
  <Override PartName="/ppt/theme/theme120.xml" ContentType="application/vnd.openxmlformats-officedocument.theme+xml"/>
  <Override PartName="/ppt/theme/theme73.xml" ContentType="application/vnd.openxmlformats-officedocument.theme+xml"/>
  <Override PartName="/ppt/theme/theme115.xml" ContentType="application/vnd.openxmlformats-officedocument.theme+xml"/>
  <Override PartName="/ppt/theme/theme106.xml" ContentType="application/vnd.openxmlformats-officedocument.theme+xml"/>
  <Override PartName="/ppt/theme/theme40.xml" ContentType="application/vnd.openxmlformats-officedocument.theme+xml"/>
  <Override PartName="/ppt/theme/theme99.xml" ContentType="application/vnd.openxmlformats-officedocument.theme+xml"/>
  <Override PartName="/ppt/theme/theme48.xml" ContentType="application/vnd.openxmlformats-officedocument.theme+xml"/>
  <Override PartName="/ppt/theme/theme121.xml" ContentType="application/vnd.openxmlformats-officedocument.theme+xml"/>
  <Override PartName="/ppt/theme/theme74.xml" ContentType="application/vnd.openxmlformats-officedocument.theme+xml"/>
  <Override PartName="/ppt/theme/theme116.xml" ContentType="application/vnd.openxmlformats-officedocument.theme+xml"/>
  <Override PartName="/ppt/theme/theme50.xml" ContentType="application/vnd.openxmlformats-officedocument.theme+xml"/>
  <Override PartName="/ppt/theme/theme107.xml" ContentType="application/vnd.openxmlformats-officedocument.theme+xml"/>
  <Override PartName="/ppt/theme/theme80.xml" ContentType="application/vnd.openxmlformats-officedocument.theme+xml"/>
  <Override PartName="/ppt/theme/theme49.xml" ContentType="application/vnd.openxmlformats-officedocument.theme+xml"/>
  <Override PartName="/ppt/theme/theme122.xml" ContentType="application/vnd.openxmlformats-officedocument.theme+xml"/>
  <Override PartName="/ppt/theme/theme75.xml" ContentType="application/vnd.openxmlformats-officedocument.theme+xml"/>
  <Override PartName="/ppt/theme/theme60.xml" ContentType="application/vnd.openxmlformats-officedocument.theme+xml"/>
  <Override PartName="/ppt/theme/theme117.xml" ContentType="application/vnd.openxmlformats-officedocument.theme+xml"/>
  <Override PartName="/ppt/theme/theme51.xml" ContentType="application/vnd.openxmlformats-officedocument.theme+xml"/>
  <Override PartName="/ppt/theme/theme108.xml" ContentType="application/vnd.openxmlformats-officedocument.theme+xml"/>
  <Override PartName="/ppt/theme/theme81.xml" ContentType="application/vnd.openxmlformats-officedocument.theme+xml"/>
  <Override PartName="/ppt/theme/theme123.xml" ContentType="application/vnd.openxmlformats-officedocument.theme+xml"/>
  <Override PartName="/ppt/theme/theme76.xml" ContentType="application/vnd.openxmlformats-officedocument.theme+xml"/>
  <Override PartName="/ppt/theme/theme61.xml" ContentType="application/vnd.openxmlformats-officedocument.theme+xml"/>
  <Override PartName="/ppt/theme/theme118.xml" ContentType="application/vnd.openxmlformats-officedocument.theme+xml"/>
  <Override PartName="/ppt/theme/theme52.xml" ContentType="application/vnd.openxmlformats-officedocument.theme+xml"/>
  <Override PartName="/ppt/theme/theme109.xml" ContentType="application/vnd.openxmlformats-officedocument.theme+xml"/>
  <Override PartName="/ppt/theme/theme82.xml" ContentType="application/vnd.openxmlformats-officedocument.theme+xml"/>
  <Override PartName="/ppt/theme/theme124.xml" ContentType="application/vnd.openxmlformats-officedocument.theme+xml"/>
  <Override PartName="/ppt/theme/theme77.xml" ContentType="application/vnd.openxmlformats-officedocument.theme+xml"/>
  <Override PartName="/ppt/theme/theme62.xml" ContentType="application/vnd.openxmlformats-officedocument.theme+xml"/>
  <Override PartName="/ppt/theme/theme119.xml" ContentType="application/vnd.openxmlformats-officedocument.theme+xml"/>
  <Override PartName="/ppt/theme/theme83.xml" ContentType="application/vnd.openxmlformats-officedocument.theme+xml"/>
  <Override PartName="/ppt/theme/theme125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116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98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1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2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117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1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11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119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1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2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12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11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11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8.xml.rels" ContentType="application/vnd.openxmlformats-package.relationships+xml"/>
  <Override PartName="/ppt/slideMasters/_rels/slideMaster1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39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85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2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58" r:id="rId107"/>
    <p:sldMasterId id="2147483860" r:id="rId108"/>
    <p:sldMasterId id="2147483862" r:id="rId109"/>
    <p:sldMasterId id="2147483864" r:id="rId110"/>
    <p:sldMasterId id="2147483866" r:id="rId111"/>
    <p:sldMasterId id="2147483868" r:id="rId112"/>
    <p:sldMasterId id="2147483870" r:id="rId113"/>
    <p:sldMasterId id="2147483872" r:id="rId114"/>
    <p:sldMasterId id="2147483878" r:id="rId115"/>
    <p:sldMasterId id="2147483880" r:id="rId116"/>
    <p:sldMasterId id="2147483882" r:id="rId117"/>
    <p:sldMasterId id="2147483884" r:id="rId118"/>
    <p:sldMasterId id="2147483886" r:id="rId119"/>
    <p:sldMasterId id="2147483888" r:id="rId120"/>
    <p:sldMasterId id="2147483890" r:id="rId121"/>
    <p:sldMasterId id="2147483892" r:id="rId122"/>
    <p:sldMasterId id="2147483894" r:id="rId123"/>
    <p:sldMasterId id="2147483896" r:id="rId124"/>
    <p:sldMasterId id="2147483898" r:id="rId125"/>
  </p:sldMasterIdLst>
  <p:notesMasterIdLst>
    <p:notesMasterId r:id="rId126"/>
  </p:notesMasterIdLst>
  <p:sldIdLst>
    <p:sldId id="256" r:id="rId127"/>
    <p:sldId id="257" r:id="rId128"/>
    <p:sldId id="258" r:id="rId129"/>
    <p:sldId id="259" r:id="rId130"/>
    <p:sldId id="260" r:id="rId131"/>
    <p:sldId id="261" r:id="rId132"/>
    <p:sldId id="262" r:id="rId133"/>
    <p:sldId id="263" r:id="rId134"/>
    <p:sldId id="264" r:id="rId135"/>
    <p:sldId id="265" r:id="rId136"/>
    <p:sldId id="266" r:id="rId137"/>
    <p:sldId id="267" r:id="rId138"/>
    <p:sldId id="268" r:id="rId139"/>
    <p:sldId id="269" r:id="rId140"/>
    <p:sldId id="270" r:id="rId141"/>
    <p:sldId id="271" r:id="rId142"/>
    <p:sldId id="272" r:id="rId143"/>
    <p:sldId id="273" r:id="rId1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Master" Target="slideMasters/slideMaster110.xml"/><Relationship Id="rId112" Type="http://schemas.openxmlformats.org/officeDocument/2006/relationships/slideMaster" Target="slideMasters/slideMaster111.xml"/><Relationship Id="rId113" Type="http://schemas.openxmlformats.org/officeDocument/2006/relationships/slideMaster" Target="slideMasters/slideMaster112.xml"/><Relationship Id="rId114" Type="http://schemas.openxmlformats.org/officeDocument/2006/relationships/slideMaster" Target="slideMasters/slideMaster113.xml"/><Relationship Id="rId115" Type="http://schemas.openxmlformats.org/officeDocument/2006/relationships/slideMaster" Target="slideMasters/slideMaster114.xml"/><Relationship Id="rId116" Type="http://schemas.openxmlformats.org/officeDocument/2006/relationships/slideMaster" Target="slideMasters/slideMaster115.xml"/><Relationship Id="rId117" Type="http://schemas.openxmlformats.org/officeDocument/2006/relationships/slideMaster" Target="slideMasters/slideMaster116.xml"/><Relationship Id="rId118" Type="http://schemas.openxmlformats.org/officeDocument/2006/relationships/slideMaster" Target="slideMasters/slideMaster117.xml"/><Relationship Id="rId119" Type="http://schemas.openxmlformats.org/officeDocument/2006/relationships/slideMaster" Target="slideMasters/slideMaster118.xml"/><Relationship Id="rId120" Type="http://schemas.openxmlformats.org/officeDocument/2006/relationships/slideMaster" Target="slideMasters/slideMaster119.xml"/><Relationship Id="rId121" Type="http://schemas.openxmlformats.org/officeDocument/2006/relationships/slideMaster" Target="slideMasters/slideMaster120.xml"/><Relationship Id="rId122" Type="http://schemas.openxmlformats.org/officeDocument/2006/relationships/slideMaster" Target="slideMasters/slideMaster121.xml"/><Relationship Id="rId123" Type="http://schemas.openxmlformats.org/officeDocument/2006/relationships/slideMaster" Target="slideMasters/slideMaster122.xml"/><Relationship Id="rId124" Type="http://schemas.openxmlformats.org/officeDocument/2006/relationships/slideMaster" Target="slideMasters/slideMaster123.xml"/><Relationship Id="rId125" Type="http://schemas.openxmlformats.org/officeDocument/2006/relationships/slideMaster" Target="slideMasters/slideMaster124.xml"/><Relationship Id="rId126" Type="http://schemas.openxmlformats.org/officeDocument/2006/relationships/notesMaster" Target="notesMasters/notesMaster1.xml"/><Relationship Id="rId127" Type="http://schemas.openxmlformats.org/officeDocument/2006/relationships/slide" Target="slides/slide1.xml"/><Relationship Id="rId128" Type="http://schemas.openxmlformats.org/officeDocument/2006/relationships/slide" Target="slides/slide2.xml"/><Relationship Id="rId129" Type="http://schemas.openxmlformats.org/officeDocument/2006/relationships/slide" Target="slides/slide3.xml"/><Relationship Id="rId130" Type="http://schemas.openxmlformats.org/officeDocument/2006/relationships/slide" Target="slides/slide4.xml"/><Relationship Id="rId131" Type="http://schemas.openxmlformats.org/officeDocument/2006/relationships/slide" Target="slides/slide5.xml"/><Relationship Id="rId132" Type="http://schemas.openxmlformats.org/officeDocument/2006/relationships/slide" Target="slides/slide6.xml"/><Relationship Id="rId133" Type="http://schemas.openxmlformats.org/officeDocument/2006/relationships/slide" Target="slides/slide7.xml"/><Relationship Id="rId134" Type="http://schemas.openxmlformats.org/officeDocument/2006/relationships/slide" Target="slides/slide8.xml"/><Relationship Id="rId135" Type="http://schemas.openxmlformats.org/officeDocument/2006/relationships/slide" Target="slides/slide9.xml"/><Relationship Id="rId136" Type="http://schemas.openxmlformats.org/officeDocument/2006/relationships/slide" Target="slides/slide10.xml"/><Relationship Id="rId137" Type="http://schemas.openxmlformats.org/officeDocument/2006/relationships/slide" Target="slides/slide11.xml"/><Relationship Id="rId138" Type="http://schemas.openxmlformats.org/officeDocument/2006/relationships/slide" Target="slides/slide12.xml"/><Relationship Id="rId139" Type="http://schemas.openxmlformats.org/officeDocument/2006/relationships/slide" Target="slides/slide13.xml"/><Relationship Id="rId140" Type="http://schemas.openxmlformats.org/officeDocument/2006/relationships/slide" Target="slides/slide14.xml"/><Relationship Id="rId141" Type="http://schemas.openxmlformats.org/officeDocument/2006/relationships/slide" Target="slides/slide15.xml"/><Relationship Id="rId142" Type="http://schemas.openxmlformats.org/officeDocument/2006/relationships/slide" Target="slides/slide16.xml"/><Relationship Id="rId143" Type="http://schemas.openxmlformats.org/officeDocument/2006/relationships/slide" Target="slides/slide17.xml"/><Relationship Id="rId144" Type="http://schemas.openxmlformats.org/officeDocument/2006/relationships/slide" Target="slides/slide18.xml"/><Relationship Id="rId1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dt" idx="12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 type="ftr" idx="12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8" name="PlaceHolder 6"/>
          <p:cNvSpPr>
            <a:spLocks noGrp="1"/>
          </p:cNvSpPr>
          <p:nvPr>
            <p:ph type="sldNum" idx="12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781B2E6-78DB-4296-80B5-5B434246F30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146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8C9518-184B-4843-B519-D93F3475A4C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155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A26729-A706-40A0-B412-C6512EFC565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156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3CE216-C9C5-4CED-8352-C39264B9BF4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157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8802D9-21A3-4860-AE92-1BD4D4D88F2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158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45D1CD-9334-4518-9416-CE82239D24E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159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0945FA-0B60-4119-9A08-D32045CDE32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160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CC5C66-3683-4A31-9BD5-5F9369CEEB0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161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B1E628-4EC8-4256-9A49-38CB9AAC5E9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162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C44B12-E51B-43DE-95D5-4A3D4CA2EC8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163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4CB1E6-6322-43AF-B3FF-5CB6360B47B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147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760E90-248A-4CED-BE6A-8689C5F6701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148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170647-6035-4C57-9BBE-B8D65241AE1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149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291152-A412-436B-8A40-2852835C91E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150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2F1D4C-C6BA-4EB6-A513-73A66F5D27C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151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0FF094-395A-4ACB-B097-25FAA6E0535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152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398957-76D1-4420-8C7B-C7D3DC99C51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153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4905C4-5B9F-48DD-B849-C1ACE0A7349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6960" cy="306540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5520" cy="357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154"/>
          </p:nvPr>
        </p:nvSpPr>
        <p:spPr>
          <a:xfrm>
            <a:off x="3884760" y="8685360"/>
            <a:ext cx="2950920" cy="4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4699ED-D980-4532-B671-7BB108E58F5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1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2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4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6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7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8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9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0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2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3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4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ECE5EC-24FD-4DF3-8B49-74A3517D37D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E6CA702-3A8F-4F28-8DB2-C69CB422B147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0"/>
          </p:nvPr>
        </p:nvSpPr>
        <p:spPr/>
        <p:txBody>
          <a:bodyPr/>
          <a:p>
            <a:fld id="{B0EE2913-627C-44DE-ACBB-CB936AC594F9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D9907C4-92BA-40AD-8E93-D81AF57F0FB9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2"/>
          </p:nvPr>
        </p:nvSpPr>
        <p:spPr/>
        <p:txBody>
          <a:bodyPr/>
          <a:p>
            <a:fld id="{022E8AAB-FBC4-4B9A-A706-8288F85072A4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3"/>
          </p:nvPr>
        </p:nvSpPr>
        <p:spPr/>
        <p:txBody>
          <a:bodyPr/>
          <a:p>
            <a:fld id="{79B330F5-3392-4C62-ABA1-49C8BD536D6C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76CD8627-60B3-4CEF-9314-468DA244439B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3289998A-D696-41DD-853C-5B960C819252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6"/>
          </p:nvPr>
        </p:nvSpPr>
        <p:spPr/>
        <p:txBody>
          <a:bodyPr/>
          <a:p>
            <a:fld id="{66176F8C-1007-45AD-8539-E6BFD8DCC1B7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66949EF1-4BF4-4855-B435-B33DC6FBE6C8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2C9828C1-18E3-40D8-9747-173FC14557C9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16179049-66CC-4FDA-BEE3-277BC8DF053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60108B-44F9-4E8C-9E2C-88CC50DDC249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3733204-56BC-4254-87E8-E597A86016B3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1"/>
          </p:nvPr>
        </p:nvSpPr>
        <p:spPr/>
        <p:txBody>
          <a:bodyPr/>
          <a:p>
            <a:fld id="{EE760B0F-0511-46D7-A71E-FB102451212C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2"/>
          </p:nvPr>
        </p:nvSpPr>
        <p:spPr/>
        <p:txBody>
          <a:bodyPr/>
          <a:p>
            <a:fld id="{E9503A5F-DE99-4117-A8A0-24F6B104EE75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1DF17852-BF8F-46FD-AAB7-EA05B03D73B8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E326E838-3241-4C2B-8A59-CDA9988D1C9F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092791AC-1B6F-4E41-A9F8-1DFF105E095A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390EE469-DC96-4C93-B52E-19EC9320D932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37E717ED-6BF2-4E5E-8BEF-0295AD418E4B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4"/>
          </p:nvPr>
        </p:nvSpPr>
        <p:spPr/>
        <p:txBody>
          <a:bodyPr/>
          <a:p>
            <a:fld id="{DC5D6DEF-C459-460A-8F03-39C76F21B8BA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5"/>
          </p:nvPr>
        </p:nvSpPr>
        <p:spPr/>
        <p:txBody>
          <a:bodyPr/>
          <a:p>
            <a:fld id="{CA071FFC-D600-4828-950D-564DFE28553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4F6EA7-96F4-4752-B669-21F53F5AE9F0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CDF93E4C-62F4-44F8-B2EB-F99588655348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7"/>
          </p:nvPr>
        </p:nvSpPr>
        <p:spPr/>
        <p:txBody>
          <a:bodyPr/>
          <a:p>
            <a:fld id="{15DF7B19-A36F-485B-9F6D-86439B7BE356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8"/>
          </p:nvPr>
        </p:nvSpPr>
        <p:spPr/>
        <p:txBody>
          <a:bodyPr/>
          <a:p>
            <a:fld id="{FBB27D5D-2135-490E-9855-2907BECE46F8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92369799-4F03-4BB2-A805-BF23E8C4A2B5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0"/>
          </p:nvPr>
        </p:nvSpPr>
        <p:spPr/>
        <p:txBody>
          <a:bodyPr/>
          <a:p>
            <a:fld id="{101F24BB-843C-40E9-B4A8-9FB3A7706CAC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1"/>
          </p:nvPr>
        </p:nvSpPr>
        <p:spPr/>
        <p:txBody>
          <a:bodyPr/>
          <a:p>
            <a:fld id="{5E76AB86-D540-41F4-8E4B-B49E93B85FA7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6F0DE327-4848-4D05-B516-444D51A5C689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3"/>
          </p:nvPr>
        </p:nvSpPr>
        <p:spPr/>
        <p:txBody>
          <a:bodyPr/>
          <a:p>
            <a:fld id="{5479192C-FEC1-4FFA-802D-FDA017E3748F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4"/>
          </p:nvPr>
        </p:nvSpPr>
        <p:spPr/>
        <p:txBody>
          <a:bodyPr/>
          <a:p>
            <a:fld id="{32186AC6-4D9E-4555-B4DA-0248BAC36F2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4CD39578-1B46-4068-A7F8-B93B5B6494B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636342-1C9E-444D-A430-FC50520E869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7756E22-0051-4763-801D-CAECABF2772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C7BCDFF-BF02-403D-BE64-80BFD406CEC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0E9D67E-DF3B-48D8-9454-00E39F72D5B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51E6B7-C090-4330-8DF4-13BECF7F7C7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E9BE2F95-EE30-4930-972D-FDEAB932A70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6C5E59-9564-4FA1-9F7C-790718C59E3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75647BC-4E89-4E68-9B71-750458CD4A0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5632644-A558-4407-A738-2608141ABA5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BBE1051-BB4A-459C-9FBF-CB0EDE29838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F6F130-5035-410C-8A02-58ECD457C6E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4D49C61-4378-4CDE-87B9-D8F347FD297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C394569-F439-4BA6-93A1-A8A0D4E654F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92CD340-F3AF-4988-A139-CE0F66DB206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790AB8B-DAE3-4B0B-8CE9-1ECD0811E8E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6FB1EEF-2514-46F9-AD83-5A45E7BAB99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5EF00CD-BF8B-4173-B747-1BB85ED3541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2BDAD-3045-4895-AAD1-93C68A5B1B9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0410578-C499-47D0-BE16-B4A7BF5EA03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7B6B4029-A1DE-48AC-B75D-7714F9B6A02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B0A785D-7916-4E2B-BC6D-8AFA2CCFCCB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9E2C80D-7FEE-4ED4-B336-CBA072E5F7B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20957F88-4720-4F38-95BF-1FF13510E0C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7E19A02-B29F-4A97-BA23-ED7B36FFEF4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AFF0441-7F55-4AD5-9B4B-7954DCFAF73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8AE43C32-6A18-4259-B08E-62B6020187F3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DD658EA-0429-4595-8223-7B4A20C21A6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425836D-8E52-40E4-94DF-D57E12D7F7A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95583A3-331B-4A36-A1E5-81B99B104D6F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7D094DE9-0C36-46F4-BDF0-3875739041F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59410B9-EE00-476F-B771-39912B2D7FA8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7446CBD-581B-451D-B9E4-09394BC1181A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E9238430-5EE5-451E-A017-B8C6297E6EC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1331247-A97D-4315-88F1-5B0E1BEEEEF0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DAF16E6-8F40-4F96-B6B7-6D70F9BF480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944B66CB-C99C-42DE-951F-18F247B946E6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72AEC7F1-3C40-416C-93EA-60CC817231E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96C39B2C-BB49-47CB-B255-19DFB4720984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60B5284E-6A33-4F37-8D66-87B2D464FBD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00945C-EACE-4941-B2FD-62DE45C613FD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8736ECC-CCC4-4436-A91E-8C253A11F5B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0F958270-AC76-4D4C-B9AF-E3BCE950A39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059A3933-6C5D-4B72-8845-20E1B74AEDEC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556B1B3-62DD-4F6E-B908-CF56E8F7FAB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F88144FB-C2BD-4FCA-969B-229ADA3E92FF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3E595FE8-9691-48DE-9A73-C89928967DC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154AFC6-1B15-4EB9-939E-0755BA8D690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82F4B1E9-4D96-41F0-B7FC-9D1D863EFFDC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FFD5696C-D000-4BF9-8EB8-C72A7A963FA7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CE4C8CD-0588-4E22-9E27-40964E30CB5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79878A-92FE-4B24-8BDC-69A7955BA808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FE5C3D4C-4B41-48FE-918C-A0C191787385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113D71FA-3CCA-497F-9912-4A231302137D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7AE1920-84DC-45C0-B039-8A8420BD080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C547985B-9688-4239-897C-5BF4CA2C4869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B18E3E0E-8CB8-4CA4-8756-1BFECA71C4B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DF9F094-08F0-4E5A-9B98-C8678A132AF8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438BB231-8D32-4AF5-B49C-A22047059AA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8464EF5C-6406-4B24-8B88-4110D7A9F3E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A284BCA5-197B-43EE-9D59-9EDD43B9191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1F50812A-8337-46CC-98F3-08D0B6CDA31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8A986CC-1108-4A76-9C62-BC871838D262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937E3CA2-CA26-4896-8665-1C5D056D51E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D933EFEB-76C1-49BC-BBA8-9E4652977CAB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120C8905-7569-4F41-834F-BB73324866A1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E47AD201-33D1-4FC1-91FA-FA8406852EAC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114A673B-856E-46AD-BC6A-8F0A5EB2DC3F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96F7489C-46D3-48C5-9446-41D3AF6CBD4C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62DD4CC8-1A9A-4771-A6DF-514DD2C23AA9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9C4FA6C-59F7-45A2-8FA7-AE5D55FDFFB7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91829BCC-6C5A-4A5B-BFAE-29A746A7CB96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58AA4642-8DEF-41D8-873B-8A938D5AE3C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5D451F-6200-406A-8265-057FE913EF6E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9095C5F-1EF9-41A0-95DA-69D54110C0AA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527AF3DF-262E-47BF-86B4-F887F28826B2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F3A113E3-B9AB-421A-ACFD-692CFF8A35FC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DB259C3-A44D-41CD-AF43-FF0B328CC3A1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7FF89D3C-3E86-4EAD-96F4-D76A5FC4AC11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C8D86D63-ACC2-43DE-95E5-76E1BC85BA2A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C084110-D2C5-4FE9-94C9-A6605037985A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2B494B8D-044B-4A40-B788-06CACF0368A3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F915F138-7E3C-42FA-9CB4-D28259C8127C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88C9B0F0-DCB4-49A1-B5A3-FB7DE3F08A3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63335D-6AFE-4212-A309-73FAF9418D32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7F5C4239-A5A5-4E1E-9229-3290A6D6C839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1051E2F3-FA48-43F4-9731-577E11ED3AD4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3DB6EAA4-8C61-4530-81BF-D0BF0B25F4A1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B35C6F25-B0EA-44C9-9652-7931D7B29619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4"/>
          </p:nvPr>
        </p:nvSpPr>
        <p:spPr/>
        <p:txBody>
          <a:bodyPr/>
          <a:p>
            <a:fld id="{8ADF6CA3-0B41-4068-ADD8-4950E6D966AE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6B9C583-258A-441A-8B63-395789ECB0A2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1513E8FF-16D2-4AD0-B1DD-AAF1F8816F16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7"/>
          </p:nvPr>
        </p:nvSpPr>
        <p:spPr/>
        <p:txBody>
          <a:bodyPr/>
          <a:p>
            <a:fld id="{1F811E0E-3F43-49FF-9EA4-ED45436BF57C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E0AEA0E8-61E6-4AC3-953A-4E8C0294C17A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63E243AF-0895-446C-9C0F-13C7E344FB1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slideLayout" Target="../slideLayouts/slideLayout105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slideLayout" Target="../slideLayouts/slideLayout106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slideLayout" Target="../slideLayouts/slideLayout107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slideLayout" Target="../slideLayouts/slideLayout108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slideLayout" Target="../slideLayouts/slideLayout10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10.xml.rels><?xml version="1.0" encoding="UTF-8"?>
<Relationships xmlns="http://schemas.openxmlformats.org/package/2006/relationships"><Relationship Id="rId1" Type="http://schemas.openxmlformats.org/officeDocument/2006/relationships/theme" Target="../theme/theme110.xml"/><Relationship Id="rId2" Type="http://schemas.openxmlformats.org/officeDocument/2006/relationships/slideLayout" Target="../slideLayouts/slideLayout110.xml"/>
</Relationships>
</file>

<file path=ppt/slideMasters/_rels/slideMaster111.xml.rels><?xml version="1.0" encoding="UTF-8"?>
<Relationships xmlns="http://schemas.openxmlformats.org/package/2006/relationships"><Relationship Id="rId1" Type="http://schemas.openxmlformats.org/officeDocument/2006/relationships/theme" Target="../theme/theme111.xml"/><Relationship Id="rId2" Type="http://schemas.openxmlformats.org/officeDocument/2006/relationships/slideLayout" Target="../slideLayouts/slideLayout111.xml"/>
</Relationships>
</file>

<file path=ppt/slideMasters/_rels/slideMaster112.xml.rels><?xml version="1.0" encoding="UTF-8"?>
<Relationships xmlns="http://schemas.openxmlformats.org/package/2006/relationships"><Relationship Id="rId1" Type="http://schemas.openxmlformats.org/officeDocument/2006/relationships/theme" Target="../theme/theme112.xml"/><Relationship Id="rId2" Type="http://schemas.openxmlformats.org/officeDocument/2006/relationships/slideLayout" Target="../slideLayouts/slideLayout112.xml"/>
</Relationships>
</file>

<file path=ppt/slideMasters/_rels/slideMaster113.xml.rels><?xml version="1.0" encoding="UTF-8"?>
<Relationships xmlns="http://schemas.openxmlformats.org/package/2006/relationships"><Relationship Id="rId1" Type="http://schemas.openxmlformats.org/officeDocument/2006/relationships/theme" Target="../theme/theme113.xml"/><Relationship Id="rId2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7.xml"/>
</Relationships>
</file>

<file path=ppt/slideMasters/_rels/slideMaster114.xml.rels><?xml version="1.0" encoding="UTF-8"?>
<Relationships xmlns="http://schemas.openxmlformats.org/package/2006/relationships"><Relationship Id="rId1" Type="http://schemas.openxmlformats.org/officeDocument/2006/relationships/theme" Target="../theme/theme114.xml"/><Relationship Id="rId2" Type="http://schemas.openxmlformats.org/officeDocument/2006/relationships/slideLayout" Target="../slideLayouts/slideLayout118.xml"/>
</Relationships>
</file>

<file path=ppt/slideMasters/_rels/slideMaster115.xml.rels><?xml version="1.0" encoding="UTF-8"?>
<Relationships xmlns="http://schemas.openxmlformats.org/package/2006/relationships"><Relationship Id="rId1" Type="http://schemas.openxmlformats.org/officeDocument/2006/relationships/theme" Target="../theme/theme115.xml"/><Relationship Id="rId2" Type="http://schemas.openxmlformats.org/officeDocument/2006/relationships/slideLayout" Target="../slideLayouts/slideLayout119.xml"/>
</Relationships>
</file>

<file path=ppt/slideMasters/_rels/slideMaster116.xml.rels><?xml version="1.0" encoding="UTF-8"?>
<Relationships xmlns="http://schemas.openxmlformats.org/package/2006/relationships"><Relationship Id="rId1" Type="http://schemas.openxmlformats.org/officeDocument/2006/relationships/theme" Target="../theme/theme116.xml"/><Relationship Id="rId2" Type="http://schemas.openxmlformats.org/officeDocument/2006/relationships/slideLayout" Target="../slideLayouts/slideLayout120.xml"/>
</Relationships>
</file>

<file path=ppt/slideMasters/_rels/slideMaster117.xml.rels><?xml version="1.0" encoding="UTF-8"?>
<Relationships xmlns="http://schemas.openxmlformats.org/package/2006/relationships"><Relationship Id="rId1" Type="http://schemas.openxmlformats.org/officeDocument/2006/relationships/theme" Target="../theme/theme117.xml"/><Relationship Id="rId2" Type="http://schemas.openxmlformats.org/officeDocument/2006/relationships/slideLayout" Target="../slideLayouts/slideLayout121.xml"/>
</Relationships>
</file>

<file path=ppt/slideMasters/_rels/slideMaster118.xml.rels><?xml version="1.0" encoding="UTF-8"?>
<Relationships xmlns="http://schemas.openxmlformats.org/package/2006/relationships"><Relationship Id="rId1" Type="http://schemas.openxmlformats.org/officeDocument/2006/relationships/theme" Target="../theme/theme118.xml"/><Relationship Id="rId2" Type="http://schemas.openxmlformats.org/officeDocument/2006/relationships/slideLayout" Target="../slideLayouts/slideLayout122.xml"/>
</Relationships>
</file>

<file path=ppt/slideMasters/_rels/slideMaster119.xml.rels><?xml version="1.0" encoding="UTF-8"?>
<Relationships xmlns="http://schemas.openxmlformats.org/package/2006/relationships"><Relationship Id="rId1" Type="http://schemas.openxmlformats.org/officeDocument/2006/relationships/theme" Target="../theme/theme119.xml"/><Relationship Id="rId2" Type="http://schemas.openxmlformats.org/officeDocument/2006/relationships/slideLayout" Target="../slideLayouts/slideLayout12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20.xml.rels><?xml version="1.0" encoding="UTF-8"?>
<Relationships xmlns="http://schemas.openxmlformats.org/package/2006/relationships"><Relationship Id="rId1" Type="http://schemas.openxmlformats.org/officeDocument/2006/relationships/theme" Target="../theme/theme120.xml"/><Relationship Id="rId2" Type="http://schemas.openxmlformats.org/officeDocument/2006/relationships/slideLayout" Target="../slideLayouts/slideLayout124.xml"/>
</Relationships>
</file>

<file path=ppt/slideMasters/_rels/slideMaster121.xml.rels><?xml version="1.0" encoding="UTF-8"?>
<Relationships xmlns="http://schemas.openxmlformats.org/package/2006/relationships"><Relationship Id="rId1" Type="http://schemas.openxmlformats.org/officeDocument/2006/relationships/theme" Target="../theme/theme121.xml"/><Relationship Id="rId2" Type="http://schemas.openxmlformats.org/officeDocument/2006/relationships/slideLayout" Target="../slideLayouts/slideLayout125.xml"/>
</Relationships>
</file>

<file path=ppt/slideMasters/_rels/slideMaster122.xml.rels><?xml version="1.0" encoding="UTF-8"?>
<Relationships xmlns="http://schemas.openxmlformats.org/package/2006/relationships"><Relationship Id="rId1" Type="http://schemas.openxmlformats.org/officeDocument/2006/relationships/theme" Target="../theme/theme122.xml"/><Relationship Id="rId2" Type="http://schemas.openxmlformats.org/officeDocument/2006/relationships/slideLayout" Target="../slideLayouts/slideLayout126.xml"/>
</Relationships>
</file>

<file path=ppt/slideMasters/_rels/slideMaster123.xml.rels><?xml version="1.0" encoding="UTF-8"?>
<Relationships xmlns="http://schemas.openxmlformats.org/package/2006/relationships"><Relationship Id="rId1" Type="http://schemas.openxmlformats.org/officeDocument/2006/relationships/theme" Target="../theme/theme123.xml"/><Relationship Id="rId2" Type="http://schemas.openxmlformats.org/officeDocument/2006/relationships/slideLayout" Target="../slideLayouts/slideLayout127.xml"/>
</Relationships>
</file>

<file path=ppt/slideMasters/_rels/slideMaster124.xml.rels><?xml version="1.0" encoding="UTF-8"?>
<Relationships xmlns="http://schemas.openxmlformats.org/package/2006/relationships"><Relationship Id="rId1" Type="http://schemas.openxmlformats.org/officeDocument/2006/relationships/theme" Target="../theme/theme124.xml"/><Relationship Id="rId2" Type="http://schemas.openxmlformats.org/officeDocument/2006/relationships/slideLayout" Target="../slideLayouts/slideLayout12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DF0CA9-8E36-444F-A05A-4F056DE79B9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A73FA8-49A0-4C03-93A2-891B33BC8B2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Num" idx="10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BCB06-373F-429A-858C-B4176E195E4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2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0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4FBC2D-3267-4238-94C2-29D4015534D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2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sldNum" idx="10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8BF6A9-0A9F-4AF0-A3BB-0571CAA0C02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2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Num" idx="10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F9B386-B955-4485-98E8-F31C9317D05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2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10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923356-DD63-4BB3-8B1C-C16340CFCB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2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Num" idx="10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DF8A3D-ABED-42AE-94C7-569CB65316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2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0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4E25B-6EB9-44B0-9C7E-CE26565BB2B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2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sldNum" idx="10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0BF8CC-850D-4F11-ACDC-F2F263D53FE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2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Num" idx="10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3FEEC2-789A-4785-9115-A0E2588E90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2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10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DCE73B-01DF-4CB0-BA19-E6975713087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D1291-58C9-4542-A9B9-D8C912B1E8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Num" idx="11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E7BD38-ACB1-4CF3-B728-C8CAFBBD301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2"/>
  </p:sldLayoutIdLst>
</p:sldMaster>
</file>

<file path=ppt/slideMasters/slideMaster1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sldNum" idx="11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7C1A7F-76EF-4896-B121-3831FE6E182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2"/>
  </p:sldLayoutIdLst>
</p:sldMaster>
</file>

<file path=ppt/slideMasters/slideMaster1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sldNum" idx="11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AE77A2-7731-4B28-9BF2-F1F1E65790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2"/>
  </p:sldLayoutIdLst>
</p:sldMaster>
</file>

<file path=ppt/slideMasters/slideMaster1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Num" idx="11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AC1700-0EC0-467F-85D4-E4671D1337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2"/>
    <p:sldLayoutId id="2147483874" r:id="rId3"/>
    <p:sldLayoutId id="2147483875" r:id="rId4"/>
    <p:sldLayoutId id="2147483876" r:id="rId5"/>
    <p:sldLayoutId id="2147483877" r:id="rId6"/>
  </p:sldLayoutIdLst>
</p:sldMaster>
</file>

<file path=ppt/slideMasters/slideMaster1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11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BC5D59-7AB4-417B-9E7C-9C811FB3D7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2"/>
  </p:sldLayoutIdLst>
</p:sldMaster>
</file>

<file path=ppt/slideMasters/slideMaster1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sldNum" idx="11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B1B36D-E9E7-48C7-AB5A-7E65D739D1C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2"/>
  </p:sldLayoutIdLst>
</p:sldMaster>
</file>

<file path=ppt/slideMasters/slideMaster1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ldNum" idx="11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BE86F6-AF3F-439C-ABF5-12FBA8B6296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2"/>
  </p:sldLayoutIdLst>
</p:sldMaster>
</file>

<file path=ppt/slideMasters/slideMaster1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Num" idx="11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50E53-B598-4F0F-A321-86FB279D6D3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2"/>
  </p:sldLayoutIdLst>
</p:sldMaster>
</file>

<file path=ppt/slideMasters/slideMaster1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11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8D6717-EA66-4E06-8028-CB2A3D4144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2"/>
  </p:sldLayoutIdLst>
</p:sldMaster>
</file>

<file path=ppt/slideMasters/slideMaster1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sldNum" idx="11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2AA06D-7F63-4AD7-9397-1C021ED77D8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22E282-9001-404C-B480-0A5DB5EFF6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sldNum" idx="12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F415E1-C453-40BD-823C-43B9FF01381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2"/>
  </p:sldLayoutIdLst>
</p:sldMaster>
</file>

<file path=ppt/slideMasters/slideMaster1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Num" idx="12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F8301A-64DC-4ECB-A342-8A6EAA1038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2"/>
  </p:sldLayoutIdLst>
</p:sldMaster>
</file>

<file path=ppt/slideMasters/slideMaster1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Num" idx="12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804F29-4652-4F56-9477-910587131C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2"/>
  </p:sldLayoutIdLst>
</p:sldMaster>
</file>

<file path=ppt/slideMasters/slideMaster1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36;p9"/>
          <p:cNvSpPr/>
          <p:nvPr/>
        </p:nvSpPr>
        <p:spPr>
          <a:xfrm>
            <a:off x="4572000" y="0"/>
            <a:ext cx="4557600" cy="51292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1" name="PlaceHolder 1"/>
          <p:cNvSpPr>
            <a:spLocks noGrp="1"/>
          </p:cNvSpPr>
          <p:nvPr>
            <p:ph type="sldNum" idx="12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40AD14-D777-48CF-878A-627125A9E9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2"/>
  </p:sldLayoutIdLst>
</p:sldMaster>
</file>

<file path=ppt/slideMasters/slideMaster1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Num" idx="12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BE011E-511E-46B3-8481-440D832227D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C1033F-3C21-496A-87F5-71ED06B471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E42E81-B097-4F25-B515-E218799C0F2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748F4-3C7E-4EB6-AC40-F4934E57E1D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E34F64-AFAB-4F87-99F3-ECD0E9CEE6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1375F0-780E-49C5-B929-7C84BFFC93E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986CF7-7A7C-40AF-8BFC-052F79C1C03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F5590-2F15-45E7-91AD-B820516E0E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FD2EF1-A128-4D42-950D-BA9D4F58703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4FE9D9-0D3A-4954-8985-3B22CE6632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A53DB2-24F2-4078-BE5F-592FD0C1D0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7B15A3-D6FE-495D-8DB9-AB05A95BAC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443679-8514-406C-93A9-8A8060AD512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0A659D-133C-43C0-B003-9C27C4D41EB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FC95DF-87A4-420F-9409-7BAB1DE7D8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7189D-7351-40EE-AE48-B14DCCFB21B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5B1BCB-5C39-4E50-8DB7-B3824B3EBE5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5A14C2-6572-4B0A-B41E-1506503A6C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EA4A87-0548-413D-9153-C70CC3A122A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3FD02C-5157-4100-B038-777929DAFEB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FE67F7-9FB8-4F1F-847F-5B959021EC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030D70-9346-4BD0-9A03-4CA865C95D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126543-2DC6-4C8D-8FB9-E9E3818C69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494AB3-4BD3-4E73-A24B-22A55BF748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25ADB8-1D94-4E84-937B-8ADE23C0A8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C44CE1-9549-4F59-8B9B-394B8DDBE6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311F59-0A82-4111-B1BE-2AFBDCFADF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E569A4-BDEA-4F7C-9745-D7C07585A63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1BF268-2B79-4C53-9C06-6AB38F67A01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ED40A6-8DB3-4E0A-AAB0-3DCCCD713B1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612CF9-5602-43BF-98F5-69FC2A839F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F1A806-51BC-4749-A581-A6EE070EFF3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AEB90E-8D6D-4F9C-9D10-4266B7B535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954C7B-72D6-49F6-9166-262A6580C1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D03F2E-8819-46C6-AB57-FC5300242CE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42D52A-FB0E-4AF2-B967-804DFA8D7A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BB604-4C06-4AD9-8810-25B4289476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F9D189-85CD-458F-A4D5-3FEB9C342E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D24DD-D3EA-451A-AF36-336DE702E2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7CFE38-E0B5-4003-9E0F-9BCFF801A16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A94023-7A6D-4450-AC63-40281428788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4E2E8B-F10E-4D43-8B05-17F3BDB08D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2FCD5-1599-4A41-AA61-F49EDEB17E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D35CC5-BF5D-47EA-8AB3-8DBDFEE95CA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C89B7F-0184-4D80-BDD1-A6845DB67B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A6BF53-B0A8-4DDD-9480-47FBCBCBF1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821268-95D7-4ECA-B1A3-AF933C63503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441028-D0FE-435D-9112-308EF9C87C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E27A06-E40B-4F7E-AA55-6B9E034FCA2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366855-E53B-444B-85AF-40441B15A4D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4E3A5C-200A-4E6B-BAE0-171EB2DFA4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F160AD-EE21-4174-9759-F2685A1B7A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67093D-0CFF-46D0-AC85-74AAEE003D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E6036B-2AE2-4608-B982-93C00FCF16C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EE74BF-09F2-4757-B387-B38BFAE1F6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794547-468B-4FDC-824F-06434A447C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27348C-80E3-4B67-A65B-D23A682981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D3EB1A-91D3-4288-92B4-01EE5933FC2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D733C1-5AD8-4ECD-8CD7-ED49270A257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8C2EB2-159E-4CBD-A012-3B2BC462D8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8CEC56-6058-4301-9DA4-E2A8C7EBA0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E5ECF-D6DE-4C97-BD15-4C89CC0F9FE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C45407-E802-4A4F-BF7D-EAA6B178DEA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9674BE-2453-411E-BA64-BEB779C790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E210D2-FE65-421B-98D7-FE984A83E51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22B99D-8EEF-4164-BD88-490D85271E2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F72C59-2935-49A4-B931-2FCB547D9F6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A985E6-F6EF-425B-B6E2-B3825692EB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A8379B-09A4-4838-9AE1-E6961ECC01C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AA1F81-8CC3-4BC5-977B-C8C4F45559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54FB47-C1FB-465A-9A02-C201A88E62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4570A4-C71B-4298-8A64-6027AFD429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376AB-2259-46F4-9931-EDFDB5CE25A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1CC8B0-CC91-461C-94E1-405FDEF8A62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43674D-377C-402C-9588-95EDDCDDFB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5397F6-AFA7-43FC-BE20-A42FFECE3E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9E5D4A-5FA4-4622-AD72-729847528F3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F9E190-C0DC-491B-A2E5-75B7DC76D6A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3707BF-11D8-4532-8892-C16EC856462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E6FDD4-2BD1-479C-8378-3A19ADA1F3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B6B921-D0F3-4A4D-B8F5-587765D7BD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F31C85-29E9-404A-9414-9BF9A51DC8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209176-914F-4A98-9120-A0A8ADF203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02F61C-F2A2-4AA6-873B-77C309E1364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8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F74F4E-782F-4141-961E-AB8205832B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61553F-2138-4C66-8C13-B18754B4502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90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F99A9E-D33B-41C3-A7AF-2D1AA00077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91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FE38F5-B44E-4474-B2A6-415F59BFD30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6E9B7C-E4F9-4432-A14F-67FA5E80D1E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93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D6D7FA-6FB0-4096-B365-D025EF6AA4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sldNum" idx="94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76A040-96CD-4FDA-86EB-A21BB3846B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95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A3C73F-8A98-4814-B99C-BA5ED26FBC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Num" idx="96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C6C3CD-9CF7-42A9-B2C4-9E67BBE4505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97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569597-ACE5-421C-B24B-B1D5E0BE767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sldNum" idx="9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596A8A-E65F-4DB8-9FAF-6FD07901B6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Num" idx="99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452AE4-DBA1-4886-AE16-B770CFC6DA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7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834480" y="239400"/>
            <a:ext cx="7460280" cy="1750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Toleo: Scaling Freshness to Tera-scale Memory using CXL and PIM</a:t>
            </a:r>
            <a:br>
              <a:rPr sz="33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Written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by: Juechu Dong, Jonah Rosenblum and Satish Narayanasamy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80" name="Google Shape;56;p13"/>
          <p:cNvCxnSpPr/>
          <p:nvPr/>
        </p:nvCxnSpPr>
        <p:spPr>
          <a:xfrm>
            <a:off x="204480" y="230472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581" name="Google Shape;57;p13"/>
          <p:cNvCxnSpPr/>
          <p:nvPr/>
        </p:nvCxnSpPr>
        <p:spPr>
          <a:xfrm>
            <a:off x="204480" y="39488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82" name="PlaceHolder 2"/>
          <p:cNvSpPr>
            <a:spLocks noGrp="1"/>
          </p:cNvSpPr>
          <p:nvPr>
            <p:ph type="sldNum" idx="128"/>
          </p:nvPr>
        </p:nvSpPr>
        <p:spPr>
          <a:xfrm>
            <a:off x="8472600" y="466308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21C0B8-6732-413E-998F-60239AED5D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3" name="Google Shape;59;p13"/>
          <p:cNvSpPr/>
          <p:nvPr/>
        </p:nvSpPr>
        <p:spPr>
          <a:xfrm>
            <a:off x="1946880" y="2244240"/>
            <a:ext cx="523620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800"/>
            </a:b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600"/>
            </a:b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Google Shape;60;p13"/>
          <p:cNvSpPr/>
          <p:nvPr/>
        </p:nvSpPr>
        <p:spPr>
          <a:xfrm>
            <a:off x="3071880" y="3948480"/>
            <a:ext cx="298548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May 9,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0" name="Google Shape;114;p 8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01" name="PlaceHolder 1"/>
          <p:cNvSpPr>
            <a:spLocks noGrp="1"/>
          </p:cNvSpPr>
          <p:nvPr>
            <p:ph type="sldNum" idx="137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1164D7-7687-40E8-B934-34D1C420B9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Refresh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3" name="PlaceHolder 52"/>
          <p:cNvSpPr/>
          <p:nvPr/>
        </p:nvSpPr>
        <p:spPr>
          <a:xfrm>
            <a:off x="343080" y="830160"/>
            <a:ext cx="83433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reset, the upper version (portion sent to main memory) is incremented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Therefore, even though the “stealth version” may repeat at some point, the combined version will remain unique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Guaranteed to be non-repeating and therefore protected against memory traffic analysis attacks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Additional compression is done to the versions to reduce spatial overhead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Identifies high spatial and temporal locality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Pages with high locality share version numbers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Page granularity (flat, uneven &amp; full)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114;p 9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05" name="PlaceHolder 1"/>
          <p:cNvSpPr>
            <a:spLocks noGrp="1"/>
          </p:cNvSpPr>
          <p:nvPr>
            <p:ph type="sldNum" idx="138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E620B4-3383-4911-88AB-DB0CA96C21E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Results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7" name="PlaceHolder 9"/>
          <p:cNvSpPr/>
          <p:nvPr/>
        </p:nvSpPr>
        <p:spPr>
          <a:xfrm>
            <a:off x="343080" y="830160"/>
            <a:ext cx="46857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Experimental analysis performed with SniperSim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Integrated DRAM simulator, DRAMSim3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GAPBS, llama2.c, BFS and many more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Modeled four configurations: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memory protection (baseline)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Confidentiality &amp; Integrity (CI) ~ Scalable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InvisiMem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5257800" y="1080000"/>
            <a:ext cx="3569040" cy="189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9" name="Google Shape;114;p 10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10" name="PlaceHolder 1"/>
          <p:cNvSpPr>
            <a:spLocks noGrp="1"/>
          </p:cNvSpPr>
          <p:nvPr>
            <p:ph type="sldNum" idx="139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139D9-2B6C-4790-988C-D01DEE142BD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Runtime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2" name="PlaceHolder 15"/>
          <p:cNvSpPr/>
          <p:nvPr/>
        </p:nvSpPr>
        <p:spPr>
          <a:xfrm>
            <a:off x="343080" y="830160"/>
            <a:ext cx="46857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Experimental analysis performed with SniperSim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Integrated DRAM simulator, DRAMSim3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GAPBS, llama2.c, BFS and many more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Modeled four configurations: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memory protection (baseline)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Confidentiality &amp; Integrity (CI) ~ Scalable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InvisiMem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13" name="" descr=""/>
          <p:cNvPicPr/>
          <p:nvPr/>
        </p:nvPicPr>
        <p:blipFill>
          <a:blip r:embed="rId1"/>
          <a:stretch/>
        </p:blipFill>
        <p:spPr>
          <a:xfrm>
            <a:off x="5257800" y="1080000"/>
            <a:ext cx="3569040" cy="1891800"/>
          </a:xfrm>
          <a:prstGeom prst="rect">
            <a:avLst/>
          </a:prstGeom>
          <a:ln w="0">
            <a:noFill/>
          </a:ln>
        </p:spPr>
      </p:pic>
      <p:pic>
        <p:nvPicPr>
          <p:cNvPr id="714" name="" descr=""/>
          <p:cNvPicPr/>
          <p:nvPr/>
        </p:nvPicPr>
        <p:blipFill>
          <a:blip r:embed="rId2"/>
          <a:stretch/>
        </p:blipFill>
        <p:spPr>
          <a:xfrm>
            <a:off x="5822640" y="3200400"/>
            <a:ext cx="1949760" cy="160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Google Shape;114;p 12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16" name="PlaceHolder 1"/>
          <p:cNvSpPr>
            <a:spLocks noGrp="1"/>
          </p:cNvSpPr>
          <p:nvPr>
            <p:ph type="sldNum" idx="140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5FF6A1-1663-4DD6-BA2B-6BD2C52FC36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7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Cache Hit Rate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8" name="PlaceHolder 23"/>
          <p:cNvSpPr/>
          <p:nvPr/>
        </p:nvSpPr>
        <p:spPr>
          <a:xfrm>
            <a:off x="343080" y="830160"/>
            <a:ext cx="46857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protects memory magnitudes larger than SGX with far less bytes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Attributes much of the reduced latency to the version cache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Incredibly high hit rate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compression strategy allows for most of the protected area to fit in the cache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19" name="" descr=""/>
          <p:cNvPicPr/>
          <p:nvPr/>
        </p:nvPicPr>
        <p:blipFill>
          <a:blip r:embed="rId1"/>
          <a:stretch/>
        </p:blipFill>
        <p:spPr>
          <a:xfrm>
            <a:off x="2410560" y="3216600"/>
            <a:ext cx="4193640" cy="1863720"/>
          </a:xfrm>
          <a:prstGeom prst="rect">
            <a:avLst/>
          </a:prstGeom>
          <a:ln w="0">
            <a:noFill/>
          </a:ln>
        </p:spPr>
      </p:pic>
      <p:pic>
        <p:nvPicPr>
          <p:cNvPr id="720" name="" descr=""/>
          <p:cNvPicPr/>
          <p:nvPr/>
        </p:nvPicPr>
        <p:blipFill>
          <a:blip r:embed="rId2"/>
          <a:stretch/>
        </p:blipFill>
        <p:spPr>
          <a:xfrm>
            <a:off x="5293800" y="839160"/>
            <a:ext cx="3459240" cy="129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114;p 13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22" name="PlaceHolder 1"/>
          <p:cNvSpPr>
            <a:spLocks noGrp="1"/>
          </p:cNvSpPr>
          <p:nvPr>
            <p:ph type="sldNum" idx="141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706D53-5567-4BDC-85C3-050EE7A888F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Access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4" name="PlaceHolder 30"/>
          <p:cNvSpPr/>
          <p:nvPr/>
        </p:nvSpPr>
        <p:spPr>
          <a:xfrm>
            <a:off x="343080" y="830160"/>
            <a:ext cx="834372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adds less than 5% overhead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Why is this additional overhead on top of CI?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 thought the whole point was to negate the need for confidentiality &amp; integrity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25" name="" descr=""/>
          <p:cNvPicPr/>
          <p:nvPr/>
        </p:nvPicPr>
        <p:blipFill>
          <a:blip r:embed="rId1"/>
          <a:stretch/>
        </p:blipFill>
        <p:spPr>
          <a:xfrm>
            <a:off x="1949400" y="2165400"/>
            <a:ext cx="5029200" cy="27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Google Shape;114;p 15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27" name="PlaceHolder 1"/>
          <p:cNvSpPr>
            <a:spLocks noGrp="1"/>
          </p:cNvSpPr>
          <p:nvPr>
            <p:ph type="sldNum" idx="142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18FCE7-2FB3-40FD-AA76-E1EB19D8A18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Bandwidth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9" name="PlaceHolder 47"/>
          <p:cNvSpPr/>
          <p:nvPr/>
        </p:nvSpPr>
        <p:spPr>
          <a:xfrm>
            <a:off x="343080" y="830160"/>
            <a:ext cx="834372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adds negligible overhead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Attributes low bandwidth to CXL opposed to DDR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Additional improvements over InvisiMem are due to version cache hits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Dummy packets are used by InvisiMem to maintain constant communication rates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0" name="" descr=""/>
          <p:cNvPicPr/>
          <p:nvPr/>
        </p:nvPicPr>
        <p:blipFill>
          <a:blip r:embed="rId1"/>
          <a:stretch/>
        </p:blipFill>
        <p:spPr>
          <a:xfrm>
            <a:off x="1361160" y="2359440"/>
            <a:ext cx="4521240" cy="204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1" name="Google Shape;114;p 14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32" name="PlaceHolder 1"/>
          <p:cNvSpPr>
            <a:spLocks noGrp="1"/>
          </p:cNvSpPr>
          <p:nvPr>
            <p:ph type="sldNum" idx="143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9260A-9A78-47D6-95E1-6215F96AB53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Bandwidth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4" name="PlaceHolder 39"/>
          <p:cNvSpPr/>
          <p:nvPr/>
        </p:nvSpPr>
        <p:spPr>
          <a:xfrm>
            <a:off x="343080" y="830160"/>
            <a:ext cx="834372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adds negligible overhead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Attributes low bandwidth to CXL opposed to DDR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Additional improvements over InvisiMem are due to version cache hits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Dummy packets are used by InvisiMem to maintain constant communication rates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5" name="" descr=""/>
          <p:cNvPicPr/>
          <p:nvPr/>
        </p:nvPicPr>
        <p:blipFill>
          <a:blip r:embed="rId1"/>
          <a:stretch/>
        </p:blipFill>
        <p:spPr>
          <a:xfrm>
            <a:off x="1361160" y="2359440"/>
            <a:ext cx="4521240" cy="2044080"/>
          </a:xfrm>
          <a:prstGeom prst="rect">
            <a:avLst/>
          </a:prstGeom>
          <a:ln w="0">
            <a:noFill/>
          </a:ln>
        </p:spPr>
      </p:pic>
      <p:pic>
        <p:nvPicPr>
          <p:cNvPr id="736" name="" descr=""/>
          <p:cNvPicPr/>
          <p:nvPr/>
        </p:nvPicPr>
        <p:blipFill>
          <a:blip r:embed="rId2"/>
          <a:stretch/>
        </p:blipFill>
        <p:spPr>
          <a:xfrm>
            <a:off x="5870880" y="2358000"/>
            <a:ext cx="1746360" cy="20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7" name="Google Shape;114;p 5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38" name="PlaceHolder 1"/>
          <p:cNvSpPr>
            <a:spLocks noGrp="1"/>
          </p:cNvSpPr>
          <p:nvPr>
            <p:ph type="sldNum" idx="144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014F82-F611-45E7-BFCC-5B0F5AF6738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514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Strengths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0" name="PlaceHolder 32"/>
          <p:cNvSpPr/>
          <p:nvPr/>
        </p:nvSpPr>
        <p:spPr>
          <a:xfrm>
            <a:off x="343080" y="830160"/>
            <a:ext cx="83433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Dwarfs competition in size of protected coverage at very little added latency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Version cache has incredibly high hit rate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Enables Large-scale storage without performance hit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Compression strategy allows a much greater area of protected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1" name="Google Shape;114;p 3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42" name="PlaceHolder 1"/>
          <p:cNvSpPr>
            <a:spLocks noGrp="1"/>
          </p:cNvSpPr>
          <p:nvPr>
            <p:ph type="sldNum" idx="145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31F1D1-507E-409E-AF48-E09C787019D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Weaknesses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4" name="PlaceHolder 22"/>
          <p:cNvSpPr/>
          <p:nvPr/>
        </p:nvSpPr>
        <p:spPr>
          <a:xfrm>
            <a:off x="343080" y="830160"/>
            <a:ext cx="83433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If an integrity check fails, it triggers a kill-switch that destroys the enclaves and all the sensitive data before shutting down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Little to no explanation as to why version cache has such a high hit rate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Figures are poorly explained (some cases there is no mention of any behavior in the figure)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Might not be any benefit for small-scale application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93;p17"/>
          <p:cNvSpPr/>
          <p:nvPr/>
        </p:nvSpPr>
        <p:spPr>
          <a:xfrm>
            <a:off x="327960" y="3970800"/>
            <a:ext cx="8474040" cy="7970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6" name="PlaceHolder 1"/>
          <p:cNvSpPr>
            <a:spLocks noGrp="1"/>
          </p:cNvSpPr>
          <p:nvPr>
            <p:ph type="sldNum" idx="129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FE27E7-FC42-4B10-A656-76B6915F59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/>
          </p:nvPr>
        </p:nvSpPr>
        <p:spPr>
          <a:xfrm>
            <a:off x="941400" y="3970800"/>
            <a:ext cx="7247160" cy="797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000000"/>
                </a:solidFill>
                <a:uFillTx/>
                <a:latin typeface="Times New Roman"/>
              </a:rPr>
              <a:t>Goal: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Times New Roman"/>
              </a:rPr>
              <a:t> Provide security to tera-scale memory storage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1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89" name="Google Shape;97;p17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90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78280" cy="2766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support secure memory methods, but often do not employ them due to costly memory overhead: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Merkle tree memory accesses increase with protected memory size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Many enclaves that do provide integrity either only support small amounts of memory, or completely abandon ‘freshness’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 support for large-scale memory storage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Scalable solutions are still open to replay attacks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"/>
          <p:cNvSpPr/>
          <p:nvPr/>
        </p:nvSpPr>
        <p:spPr>
          <a:xfrm flipV="1">
            <a:off x="7125120" y="3716640"/>
            <a:ext cx="360" cy="325800"/>
          </a:xfrm>
          <a:prstGeom prst="line">
            <a:avLst/>
          </a:prstGeom>
          <a:ln w="38160">
            <a:solidFill>
              <a:srgbClr val="77bc6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2" name=""/>
          <p:cNvSpPr/>
          <p:nvPr/>
        </p:nvSpPr>
        <p:spPr>
          <a:xfrm flipV="1">
            <a:off x="741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3" name=""/>
          <p:cNvSpPr/>
          <p:nvPr/>
        </p:nvSpPr>
        <p:spPr>
          <a:xfrm flipV="1">
            <a:off x="770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4" name=""/>
          <p:cNvSpPr/>
          <p:nvPr/>
        </p:nvSpPr>
        <p:spPr>
          <a:xfrm flipV="1">
            <a:off x="795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5" name=""/>
          <p:cNvSpPr/>
          <p:nvPr/>
        </p:nvSpPr>
        <p:spPr>
          <a:xfrm flipV="1">
            <a:off x="842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596" name="Google Shape;114;p 11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97" name="PlaceHolder 1"/>
          <p:cNvSpPr>
            <a:spLocks noGrp="1"/>
          </p:cNvSpPr>
          <p:nvPr>
            <p:ph type="sldNum" idx="130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27F861-67F8-4C25-8C42-A1A91FD775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Incurs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5532480" y="942120"/>
            <a:ext cx="2435760" cy="11203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0" name=""/>
          <p:cNvSpPr/>
          <p:nvPr/>
        </p:nvSpPr>
        <p:spPr>
          <a:xfrm>
            <a:off x="5884200" y="1430640"/>
            <a:ext cx="2051640" cy="5544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5394600" y="967680"/>
            <a:ext cx="100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5407200" y="3888000"/>
            <a:ext cx="3198240" cy="454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Main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37"/>
          <p:cNvSpPr/>
          <p:nvPr/>
        </p:nvSpPr>
        <p:spPr>
          <a:xfrm>
            <a:off x="72000" y="4932000"/>
            <a:ext cx="907200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Brian Rogers, Siddhartha Chhabra, Yan Solihin, Milos Prvulovic. Using Address Independent Seed Encryption and Bonsai Merkle Trees to Make Secure Processors Os- and Performance-Friendly . </a:t>
            </a:r>
            <a:r>
              <a:rPr b="0" i="1" lang="en" sz="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(MICRO ‘07)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7687800" y="1758240"/>
            <a:ext cx="226800" cy="22680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38"/>
          <p:cNvSpPr/>
          <p:nvPr/>
        </p:nvSpPr>
        <p:spPr>
          <a:xfrm>
            <a:off x="343080" y="830160"/>
            <a:ext cx="491292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Monotonically incrementing counters are stored in a merkle tree to prevent replay attacks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Integrity checks trigger otherwise unnecessary memory fetches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Counters are incremented on every write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memory fetch, the core must do an additional: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 memory accesses per read/write for a 128 MB Cache &amp; 8-ary tree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Cache hit rate suffers as the tree grows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 rot="5400000">
            <a:off x="6911280" y="4008600"/>
            <a:ext cx="4453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 rot="5400000">
            <a:off x="7193160" y="4008600"/>
            <a:ext cx="4453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 rot="5400000">
            <a:off x="7475400" y="4008600"/>
            <a:ext cx="4453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 rot="5400000">
            <a:off x="7722000" y="4008600"/>
            <a:ext cx="4453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 rot="5400000">
            <a:off x="8214480" y="4008600"/>
            <a:ext cx="4453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7808400" y="1987200"/>
            <a:ext cx="360" cy="41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7808400" y="1987200"/>
            <a:ext cx="421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 flipH="1">
            <a:off x="7315200" y="1987200"/>
            <a:ext cx="493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"/>
          <p:cNvSpPr/>
          <p:nvPr/>
        </p:nvSpPr>
        <p:spPr>
          <a:xfrm flipH="1">
            <a:off x="7737480" y="2387880"/>
            <a:ext cx="68400" cy="352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>
            <a:off x="7615800" y="2658240"/>
            <a:ext cx="226800" cy="226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 rot="5400000">
            <a:off x="6869520" y="3282480"/>
            <a:ext cx="529920" cy="22176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"/>
          <p:cNvSpPr/>
          <p:nvPr/>
        </p:nvSpPr>
        <p:spPr>
          <a:xfrm rot="5400000">
            <a:off x="7157880" y="3282480"/>
            <a:ext cx="5299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 rot="5400000">
            <a:off x="7445880" y="3282480"/>
            <a:ext cx="5299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"/>
          <p:cNvSpPr/>
          <p:nvPr/>
        </p:nvSpPr>
        <p:spPr>
          <a:xfrm rot="5400000">
            <a:off x="7697880" y="3282480"/>
            <a:ext cx="5299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"/>
          <p:cNvSpPr/>
          <p:nvPr/>
        </p:nvSpPr>
        <p:spPr>
          <a:xfrm rot="5400000">
            <a:off x="8165880" y="3282480"/>
            <a:ext cx="529920" cy="221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"/>
          <p:cNvSpPr/>
          <p:nvPr/>
        </p:nvSpPr>
        <p:spPr>
          <a:xfrm>
            <a:off x="7805880" y="2387880"/>
            <a:ext cx="195120" cy="355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7867800" y="2658240"/>
            <a:ext cx="226800" cy="226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3" name=""/>
          <p:cNvSpPr/>
          <p:nvPr/>
        </p:nvSpPr>
        <p:spPr>
          <a:xfrm flipH="1">
            <a:off x="7161480" y="2286000"/>
            <a:ext cx="153720" cy="408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4" name=""/>
          <p:cNvSpPr/>
          <p:nvPr/>
        </p:nvSpPr>
        <p:spPr>
          <a:xfrm>
            <a:off x="7283160" y="2269440"/>
            <a:ext cx="149400" cy="488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8229600" y="2286000"/>
            <a:ext cx="211320" cy="372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8119800" y="2190240"/>
            <a:ext cx="226800" cy="226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7327800" y="2658240"/>
            <a:ext cx="226800" cy="226800"/>
          </a:xfrm>
          <a:prstGeom prst="ellipse">
            <a:avLst/>
          </a:prstGeom>
          <a:solidFill>
            <a:srgbClr val="ff4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8335800" y="2658240"/>
            <a:ext cx="226800" cy="226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"/>
          <p:cNvSpPr/>
          <p:nvPr/>
        </p:nvSpPr>
        <p:spPr>
          <a:xfrm>
            <a:off x="7039800" y="2658240"/>
            <a:ext cx="226800" cy="22680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7183800" y="2190240"/>
            <a:ext cx="226800" cy="22680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7687800" y="2190240"/>
            <a:ext cx="226800" cy="2268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 flipV="1">
            <a:off x="7122600" y="288684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"/>
          <p:cNvSpPr/>
          <p:nvPr/>
        </p:nvSpPr>
        <p:spPr>
          <a:xfrm flipV="1">
            <a:off x="744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 flipV="1">
            <a:off x="7698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 flipV="1">
            <a:off x="798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 flipV="1">
            <a:off x="8454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114;p19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38" name="PlaceHolder 1"/>
          <p:cNvSpPr>
            <a:spLocks noGrp="1"/>
          </p:cNvSpPr>
          <p:nvPr>
            <p:ph type="sldNum" idx="131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CCECB0-8143-46FE-8419-CC3CF17EB3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CXL and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PlaceHolder 5"/>
          <p:cNvSpPr/>
          <p:nvPr/>
        </p:nvSpPr>
        <p:spPr>
          <a:xfrm>
            <a:off x="343080" y="830160"/>
            <a:ext cx="85719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CXL Integrity Data Encryption provides secure connections between trusted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Ensure confidentiality, integrity and replay protection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Uses non-deterministic AES stream ciphers and MAC checks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Enables low latency and bandwidth overhead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Does not wait for integrity checks before processing 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114;p 2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42" name="PlaceHolder 1"/>
          <p:cNvSpPr>
            <a:spLocks noGrp="1"/>
          </p:cNvSpPr>
          <p:nvPr>
            <p:ph type="sldNum" idx="132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A0B4E-BB8E-4695-9350-E1E07A050B6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PlaceHolder 17"/>
          <p:cNvSpPr/>
          <p:nvPr/>
        </p:nvSpPr>
        <p:spPr>
          <a:xfrm>
            <a:off x="343080" y="830160"/>
            <a:ext cx="44571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Stacked DRAM sits on a logic layer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Connected by Through-silicon-vias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offer up to 168GB of space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Can be utilized to expand trusted computing base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Builds a secure channel between processor and smart memory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5752800" y="2694600"/>
            <a:ext cx="2102400" cy="6303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Trusted Compute Layer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6" name=""/>
          <p:cNvSpPr/>
          <p:nvPr/>
        </p:nvSpPr>
        <p:spPr>
          <a:xfrm rot="5400000">
            <a:off x="6692760" y="950040"/>
            <a:ext cx="205920" cy="2071080"/>
          </a:xfrm>
          <a:custGeom>
            <a:avLst/>
            <a:gdLst>
              <a:gd name="textAreaLeft" fmla="*/ 131760 w 205920"/>
              <a:gd name="textAreaRight" fmla="*/ 206640 w 205920"/>
              <a:gd name="textAreaTop" fmla="*/ 54000 h 2071080"/>
              <a:gd name="textAreaBottom" fmla="*/ 2017440 h 20710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575280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58514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9" name=""/>
          <p:cNvSpPr/>
          <p:nvPr/>
        </p:nvSpPr>
        <p:spPr>
          <a:xfrm>
            <a:off x="59500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60483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1" name=""/>
          <p:cNvSpPr/>
          <p:nvPr/>
        </p:nvSpPr>
        <p:spPr>
          <a:xfrm>
            <a:off x="61470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62456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63442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64425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65412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6" name=""/>
          <p:cNvSpPr/>
          <p:nvPr/>
        </p:nvSpPr>
        <p:spPr>
          <a:xfrm>
            <a:off x="66398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7" name=""/>
          <p:cNvSpPr/>
          <p:nvPr/>
        </p:nvSpPr>
        <p:spPr>
          <a:xfrm>
            <a:off x="67384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68367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69354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70340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71326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723132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668200" y="1566000"/>
            <a:ext cx="23576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16 layers of 32 GB DRAM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114;p 1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65" name="PlaceHolder 1"/>
          <p:cNvSpPr>
            <a:spLocks noGrp="1"/>
          </p:cNvSpPr>
          <p:nvPr>
            <p:ph type="sldNum" idx="133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5A8BE8-0634-410F-BDCA-1FF0BEC1AE2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Smart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PlaceHolder 8"/>
          <p:cNvSpPr/>
          <p:nvPr/>
        </p:nvSpPr>
        <p:spPr>
          <a:xfrm>
            <a:off x="343080" y="830160"/>
            <a:ext cx="44571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Compute-capable memory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Mitigates side-channels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More expensive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Ensures that any tampering or observation will destroy the functionality of the device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Eliminates need for ‘freshness’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Negates the need for a merkle tree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Not feasible to replace an entire memory rack (up to 28TB)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5752800" y="2694600"/>
            <a:ext cx="2102400" cy="6303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Trusted Compute Layer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9" name=""/>
          <p:cNvSpPr/>
          <p:nvPr/>
        </p:nvSpPr>
        <p:spPr>
          <a:xfrm rot="5400000">
            <a:off x="6692760" y="950040"/>
            <a:ext cx="205920" cy="2071080"/>
          </a:xfrm>
          <a:custGeom>
            <a:avLst/>
            <a:gdLst>
              <a:gd name="textAreaLeft" fmla="*/ 131760 w 205920"/>
              <a:gd name="textAreaRight" fmla="*/ 206640 w 205920"/>
              <a:gd name="textAreaTop" fmla="*/ 54000 h 2071080"/>
              <a:gd name="textAreaBottom" fmla="*/ 2017440 h 207108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575280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58514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59500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60483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61470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62456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63442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64425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>
            <a:off x="65412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66398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67384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"/>
          <p:cNvSpPr/>
          <p:nvPr/>
        </p:nvSpPr>
        <p:spPr>
          <a:xfrm>
            <a:off x="683676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6935400" y="2044080"/>
            <a:ext cx="62568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703404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>
            <a:off x="713268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231320" y="2044080"/>
            <a:ext cx="625320" cy="63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5668200" y="1566000"/>
            <a:ext cx="23576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16 layers of 32 GB DRAM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7" name="Google Shape;114;p 4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88" name="PlaceHolder 1"/>
          <p:cNvSpPr>
            <a:spLocks noGrp="1"/>
          </p:cNvSpPr>
          <p:nvPr>
            <p:ph type="sldNum" idx="134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51B6D-851F-4717-821E-1DBF023DED2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Toleo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0" name="PlaceHolder 26"/>
          <p:cNvSpPr/>
          <p:nvPr/>
        </p:nvSpPr>
        <p:spPr>
          <a:xfrm>
            <a:off x="343080" y="830160"/>
            <a:ext cx="46857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 avoid the costs of storing everything in smart memory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Only stores ‘versions’ (counters)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utilizes a scheme to increment counters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Negates the need for a merkle tree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Splits the counter between trusted smart memory and conventional memory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Employs a compression format that limits metadata storage while maintaining coverage at scale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1" name="" descr=""/>
          <p:cNvPicPr/>
          <p:nvPr/>
        </p:nvPicPr>
        <p:blipFill>
          <a:blip r:embed="rId1"/>
          <a:stretch/>
        </p:blipFill>
        <p:spPr>
          <a:xfrm>
            <a:off x="5185800" y="1038240"/>
            <a:ext cx="3652920" cy="304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114;p 6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93" name="PlaceHolder 1"/>
          <p:cNvSpPr>
            <a:spLocks noGrp="1"/>
          </p:cNvSpPr>
          <p:nvPr>
            <p:ph type="sldNum" idx="135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93F466-58ED-4649-B605-FEB70D6DCE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storage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5" name="PlaceHolder 40"/>
          <p:cNvSpPr/>
          <p:nvPr/>
        </p:nvSpPr>
        <p:spPr>
          <a:xfrm>
            <a:off x="343080" y="830160"/>
            <a:ext cx="83433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CXL uses a non-deterministic stream cipher, so identical communication is represented as unique ciphers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Allows for secure transmission of versions to processor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Low latency and bandwidth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Employs a compression format that limits metadata storage while maintaining coverage at scale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Only keeps lower 27-bits (“stealth version”), rest goes to conventional memory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Compresses the stealth version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Stores upper bits, data and MAC tags in conventional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Presents stealth version cache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Boasts a 98% hit rate, reducing memory bandwidth and latency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6" name="Google Shape;114;p 7"/>
          <p:cNvCxnSpPr/>
          <p:nvPr/>
        </p:nvCxnSpPr>
        <p:spPr>
          <a:xfrm>
            <a:off x="204480" y="721440"/>
            <a:ext cx="8749440" cy="147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97" name="PlaceHolder 1"/>
          <p:cNvSpPr>
            <a:spLocks noGrp="1"/>
          </p:cNvSpPr>
          <p:nvPr>
            <p:ph type="sldNum" idx="136"/>
          </p:nvPr>
        </p:nvSpPr>
        <p:spPr>
          <a:xfrm>
            <a:off x="8472600" y="4633560"/>
            <a:ext cx="534240" cy="37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4F77ED-3E7F-417B-9467-744621E890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3720" cy="90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Refresh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9" name="PlaceHolder 46"/>
          <p:cNvSpPr/>
          <p:nvPr/>
        </p:nvSpPr>
        <p:spPr>
          <a:xfrm>
            <a:off x="343080" y="830160"/>
            <a:ext cx="8343360" cy="37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Versions are confidential from end-to-end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attacks are reduced to random guessing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Adversaries only have one chance, otherwise the system will enact a “kill-switch”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Toleo initializes versions to a random value between 0 - 2</a:t>
            </a:r>
            <a:r>
              <a:rPr b="0" lang="en" sz="18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If initialized to a known value and increases monotonically, an attacker can infer its value by the addresses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Monotonically increases with rollover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Must be reset before the “lapping” to the initial value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each counter increment, there is a 1 in 2</a:t>
            </a:r>
            <a:r>
              <a:rPr b="0" lang="en" sz="18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20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chance for a refresh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Incredibly unlikely to loop back without a reset (1.7 x 10</a:t>
            </a:r>
            <a:r>
              <a:rPr b="0" lang="en" sz="16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-19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2025-05-09T11:00:31Z</dcterms:modified>
  <cp:revision>88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