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9880"/>
            <a:ext cx="37305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D5351-1B37-4F11-9D2E-8EDC6A6F8C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1440" y="16462080"/>
            <a:ext cx="14271840" cy="39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3680" y="16459200"/>
            <a:ext cx="14271840" cy="393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480" cy="144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2720" cy="12672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5200"/>
            <a:ext cx="373053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9240" cy="22831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1640" cy="22831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57AE052-B301-4223-96A2-20DC8C7C66C0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1640" cy="228312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17454240"/>
            <a:ext cx="10122480" cy="139831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Designs in simulation can be tested on real workloads and state-of-the-art, or custom benchmarks.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4160" cy="259869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22480" cy="102009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4160" cy="259869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4960" cy="115286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0" y="3240"/>
            <a:ext cx="43888320" cy="525204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702480"/>
            <a:ext cx="10204560" cy="987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410400"/>
            <a:ext cx="28801080" cy="29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657600" y="3395880"/>
            <a:ext cx="36573120" cy="24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666480"/>
            <a:ext cx="9598320" cy="167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 is a popular, open-source version with many pre-existing simulator implementations.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achieves isolation by segmenting memory &amp; defining rules for different threads with a structure called a PMP table.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ready-made simulations, reducing set-up time for future developers to build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666480"/>
            <a:ext cx="9598320" cy="237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example, to properly connect the PMP to the proposed ePMP, it is either necessary to write a new: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type, bypassing the cache hierarchy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type directly connecting the core(s) to the Memory Encryption Engine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connections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handling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8320" cy="911520"/>
          </a:xfrm>
          <a:prstGeom prst="rect">
            <a:avLst/>
          </a:prstGeom>
          <a:solidFill>
            <a:srgbClr val="c8c8c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1633040" y="28047240"/>
            <a:ext cx="3562920" cy="327096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Real-world Benchmarking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rot="3166200">
            <a:off x="17088480" y="27142920"/>
            <a:ext cx="1541160" cy="8802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8804600">
            <a:off x="14251320" y="27077760"/>
            <a:ext cx="1541880" cy="87984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 rot="10800000">
            <a:off x="15707880" y="28609920"/>
            <a:ext cx="1541880" cy="8794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252800" y="8686800"/>
            <a:ext cx="8998200" cy="19785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1752840" y="9365040"/>
            <a:ext cx="1998000" cy="98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4784400" y="9365040"/>
            <a:ext cx="1998000" cy="98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7894800" y="9365040"/>
            <a:ext cx="1998000" cy="988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595320" y="13151880"/>
            <a:ext cx="4498560" cy="117792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635000" y="11409480"/>
            <a:ext cx="2233800" cy="98856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1230920" y="5558400"/>
            <a:ext cx="10484640" cy="8409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33147000" y="5571000"/>
            <a:ext cx="10126800" cy="8409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Workflow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22213440" y="5558400"/>
            <a:ext cx="10474920" cy="8409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33147000" y="16618320"/>
            <a:ext cx="10131480" cy="8359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Insights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3832800" y="3477600"/>
            <a:ext cx="10238760" cy="175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23545800" y="12994200"/>
            <a:ext cx="8228160" cy="13981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"/>
          <p:cNvSpPr/>
          <p:nvPr/>
        </p:nvSpPr>
        <p:spPr>
          <a:xfrm>
            <a:off x="574920" y="5558400"/>
            <a:ext cx="10167840" cy="8409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76000" y="17897400"/>
            <a:ext cx="10164960" cy="72612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Experimentation within 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67000" y="25956360"/>
            <a:ext cx="10168200" cy="55670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 rot="16241400">
            <a:off x="504000" y="21086640"/>
            <a:ext cx="3306960" cy="177048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198600" y="2114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019400" y="20387880"/>
            <a:ext cx="4494600" cy="75024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198600" y="2236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019400" y="21611880"/>
            <a:ext cx="4494600" cy="75024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198600" y="2370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019400" y="22943880"/>
            <a:ext cx="4494600" cy="7502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786760" y="26253000"/>
            <a:ext cx="2632680" cy="213336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878560" y="26821440"/>
            <a:ext cx="876600" cy="643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446000" y="26821440"/>
            <a:ext cx="876240" cy="643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970720" y="27689760"/>
            <a:ext cx="2248560" cy="643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647680" y="26253000"/>
            <a:ext cx="2339640" cy="2133360"/>
          </a:xfrm>
          <a:custGeom>
            <a:avLst/>
            <a:gdLst>
              <a:gd name="textAreaLeft" fmla="*/ 113760 w 2339640"/>
              <a:gd name="textAreaRight" fmla="*/ 2226960 w 2339640"/>
              <a:gd name="textAreaTop" fmla="*/ 97560 h 2133360"/>
              <a:gd name="textAreaBottom" fmla="*/ 2036880 h 213336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870520" y="26821440"/>
            <a:ext cx="1915920" cy="643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778720" y="27677520"/>
            <a:ext cx="2116440" cy="5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8233560" y="26253360"/>
            <a:ext cx="1789200" cy="2133000"/>
          </a:xfrm>
          <a:custGeom>
            <a:avLst/>
            <a:gdLst>
              <a:gd name="textAreaLeft" fmla="*/ 86760 w 1789200"/>
              <a:gd name="textAreaRight" fmla="*/ 1703520 w 1789200"/>
              <a:gd name="textAreaTop" fmla="*/ 74520 h 2133000"/>
              <a:gd name="textAreaBottom" fmla="*/ 2059560 h 213300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8425440" y="26822160"/>
            <a:ext cx="1345680" cy="642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8346600" y="27677880"/>
            <a:ext cx="1424520" cy="537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701440" y="28627560"/>
            <a:ext cx="7477560" cy="1469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787120" y="28742040"/>
            <a:ext cx="7269840" cy="498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10320" y="29341440"/>
            <a:ext cx="150228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781360" y="29375280"/>
            <a:ext cx="7246440" cy="61596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862360" y="29470320"/>
            <a:ext cx="1932480" cy="441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4926600" y="29470320"/>
            <a:ext cx="2982960" cy="441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035560" y="29471400"/>
            <a:ext cx="1933200" cy="441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461560" y="30621600"/>
            <a:ext cx="1827720" cy="6847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88560" y="26794440"/>
            <a:ext cx="175464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82000" y="27735480"/>
            <a:ext cx="182916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952560" y="28571400"/>
            <a:ext cx="174924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6666560" y="10077120"/>
            <a:ext cx="2998800" cy="12952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3120560" y="9899280"/>
            <a:ext cx="3204000" cy="4324320"/>
          </a:xfrm>
          <a:custGeom>
            <a:avLst/>
            <a:gdLst>
              <a:gd name="textAreaLeft" fmla="*/ 155880 w 3204000"/>
              <a:gd name="textAreaRight" fmla="*/ 3048120 w 3204000"/>
              <a:gd name="textAreaTop" fmla="*/ 154800 h 4324320"/>
              <a:gd name="textAreaBottom" fmla="*/ 4169520 h 432432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13217040" y="10077120"/>
            <a:ext cx="2998800" cy="12952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3217040" y="11423880"/>
            <a:ext cx="2998800" cy="1295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3217040" y="12771000"/>
            <a:ext cx="2998800" cy="1295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6666560" y="11423880"/>
            <a:ext cx="2998800" cy="1295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6666560" y="12771000"/>
            <a:ext cx="2998800" cy="1295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6570080" y="9899280"/>
            <a:ext cx="3204000" cy="4324320"/>
          </a:xfrm>
          <a:custGeom>
            <a:avLst/>
            <a:gdLst>
              <a:gd name="textAreaLeft" fmla="*/ 155880 w 3204000"/>
              <a:gd name="textAreaRight" fmla="*/ 3048120 w 3204000"/>
              <a:gd name="textAreaTop" fmla="*/ 154800 h 4324320"/>
              <a:gd name="textAreaBottom" fmla="*/ 4169520 h 432432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12956400" y="9169920"/>
            <a:ext cx="6977880" cy="5312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13415400" y="9272880"/>
            <a:ext cx="26485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6659720" y="9273240"/>
            <a:ext cx="30391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3195800" y="8497800"/>
            <a:ext cx="15642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7825040" y="28047240"/>
            <a:ext cx="3562920" cy="3270960"/>
          </a:xfrm>
          <a:prstGeom prst="ellipse">
            <a:avLst/>
          </a:pr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4801040" y="23583240"/>
            <a:ext cx="3562920" cy="327096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67000" y="25115400"/>
            <a:ext cx="10186560" cy="8409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67000" y="17087400"/>
            <a:ext cx="10186560" cy="8409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2025-03-08T17:21:21Z</dcterms:modified>
  <cp:revision>55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