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30.xml" ContentType="application/vnd.openxmlformats-officedocument.theme+xml"/>
  <Override PartName="/ppt/theme/theme25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31.xml" ContentType="application/vnd.openxmlformats-officedocument.theme+xml"/>
  <Override PartName="/ppt/theme/theme26.xml" ContentType="application/vnd.openxmlformats-officedocument.theme+xml"/>
  <Override PartName="/ppt/theme/theme32.xml" ContentType="application/vnd.openxmlformats-officedocument.theme+xml"/>
  <Override PartName="/ppt/theme/theme27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3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5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  <p:sldMasterId id="2147483720" r:id="rId36"/>
    <p:sldMasterId id="2147483722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422BB80-8090-4844-8E5B-A937FD2339C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0204E9-2008-4798-87AF-1A85E3EA44C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2F893C-129C-40D5-9964-240E159D05A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E1DDBE-4CED-4343-A69C-FDC810864A4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104668-756D-4179-9A31-D10CD487C79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D1884B-76D1-4BA1-AE37-BD1F3147637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409ED2-1F2F-4F09-BA1E-4C6F0853F70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79F4C2-0156-4853-A186-85AE89F7AC5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DA9B7F-34A4-431A-9871-0FB457A2BE0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865A78-A456-4861-AB6B-5E1B189A8E4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77DF4A-8016-4949-B881-EDB6743E8F5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81E832-3AF6-4C2E-A6A6-851EE5A2F0A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6C4397-C8CF-4E96-BE65-FC16322D04A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320" cy="30747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88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28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2D8E35-A81E-4BB6-BCE4-26FE34AEC8C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E9C971-A253-4D7D-B0E3-488560E2C56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594059A-A2A5-438A-A4B2-6CD6FF1DF4F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ED864B2-56B0-4D12-858F-87C35294746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4E3C40-5EC3-4E89-82EF-9108A0F0B61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0411B48-9836-4969-AD21-4F437C29EB1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6DD69D-136F-41C4-BDED-50B43B1345F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1A9C6AD-4096-42DD-B0FC-A27FF90954D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B04D023-30EF-4B2B-8342-98B24CB2526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0E18D0-25C1-409C-8F64-0E23C8EFEE3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C493DF3-36C7-45DC-AC95-6FB8C988DEA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CA0AE2D-3C96-457B-9008-D75BB134A34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080977-E385-499B-A488-180178778D4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36402AD-79E8-4261-BC33-BE772730B3E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3B224B8-B268-430A-869F-DD201FAE2AD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75CC2E8C-47B9-4C08-A94B-3D5C75090FE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C3B58F0-EE36-44DC-A893-54DB6790F68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EC291A2-AE1A-49D9-A0E9-EC3BE125207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7671226-84DA-40C5-B48C-CC3BD153297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76B2465-2E83-47C6-B912-CDAA9EC0891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981BFD0-08C1-4BAA-B68C-A9325F82E9FE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5655ED5-5E90-418C-8BB4-CE9DEA86D84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3E29BDD8-800B-48A9-A514-0241A698BA6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F9482-522C-4B35-9FE4-1D3D303C9C4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419A525-F8DE-45D0-8F68-37485C41D2A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CA633BB0-5625-4CA3-BAA6-AE90D92D10D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BAF71CC-2102-4E1D-9759-07D8BDD7975C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777860B-21AD-4EC1-89C2-D32C020F695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00B1035-D991-4933-B186-04198CA32AA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0D99EFF-422D-4325-B35B-939F69D89BD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A3DB8DA-83A7-4C0C-BD68-E6C9B1D1A17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76E63EB-13A9-4C25-93C1-1A846211A5B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1FD71843-D034-4EEE-9267-87E0E9C8F0C1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0A261F4-A1A1-42BE-AFB0-25A71DE8DAF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FE3C74-4B39-48A7-AA1C-F581DDCCAEED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911D1EA-6E9E-4F18-940C-2DBE855F23E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9EEA4-6C49-4D78-8C39-74328930FCE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C04F17-8A19-47DD-B2F3-C8306DD3A77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60156F7-8602-49DB-8BB7-0DF8A3C3A37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5DCFCD-ADDD-49BD-A2DD-9A4B5AE401D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14BDF1-8168-405F-B9D1-08C9387B8F9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9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6C8098-502B-414B-8F49-3FE33B54D2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D1E1F7-BE43-4857-A61B-53A1BFA5BA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4C86A8-1FED-4D4F-B01E-57F371B2EE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FA9BC8-9970-4447-8EB0-483A67BCE7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8E4122-3D62-453C-ADB1-6A75BB79AB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DE6F39-BDDD-4611-BA40-17F23EEDFF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DEAAF7-0561-479A-9A77-2C5F440B92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78E31C-C788-4D98-8CDA-2410D15C26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7DDFEC-EA25-4708-803B-7828F19277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595FCE-D8EE-4710-A61F-0208F3B9AD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4F102C-FCE1-48E5-A7E8-9E94791BE5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ED428C-E575-48A6-A80C-67511BBFEE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E736CF-C0B6-4C1A-B7F0-B62C94B4B7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ABE4CF-2FF5-412F-A6A8-83FD0168FBE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8F1F5E-85FB-4297-8F20-77D03EB6703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12AE62-1DA7-4EF6-8509-6E78C945C1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1FFDAB-3144-44C1-9322-FF7BB8BB9F3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5CE969-6F78-4E7D-B51B-6500588B50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7CFA5A-8111-46B4-9DEE-2BAB9B30F1F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152B48-48F0-4AC0-A3A0-876ABF49AE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2EE735-8F3D-491E-8ABF-1EFAFCB1F9E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  <p:sldLayoutId id="2147483704" r:id="rId3"/>
    <p:sldLayoutId id="2147483705" r:id="rId4"/>
    <p:sldLayoutId id="2147483706" r:id="rId5"/>
    <p:sldLayoutId id="2147483707" r:id="rId6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D9732-C8B3-4DC5-840C-B8C9871723E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B7CAA6-C023-42CC-922E-15A3AA4FB2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7D4FC9-D78C-46B5-9DEF-9D33D86FD93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88F74-8398-4705-BD02-212094EB69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FA3F27-9512-41B4-814B-71F6AA7F9F5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1A5EB7-3735-4F90-A184-CBEF9A863B6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6A332E-3B02-4673-9A41-F81D251C61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36;p9"/>
          <p:cNvSpPr/>
          <p:nvPr/>
        </p:nvSpPr>
        <p:spPr>
          <a:xfrm>
            <a:off x="4572000" y="0"/>
            <a:ext cx="4566960" cy="5138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E7C5C2-101D-4463-BFCE-7E28B96479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371B83-ADD1-488D-81D8-915652ED6A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9A7173-68D7-4F1A-A953-DBADE736C2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6CEF91-C858-4EF5-91A5-4C1068CD9DB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7C7F5D-128F-451C-97E2-190F7E8FE6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9FF746-EDFA-40E8-AFB6-B6829ABF6F6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6689F2-9FDA-4BCA-9EFC-38D41E918AA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DF70BE-146A-43A9-958E-EB0351DD9EF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9640" cy="1760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2" name="Google Shape;56;p13"/>
          <p:cNvCxnSpPr/>
          <p:nvPr/>
        </p:nvCxnSpPr>
        <p:spPr>
          <a:xfrm>
            <a:off x="204480" y="230472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63" name="Google Shape;57;p13"/>
          <p:cNvCxnSpPr/>
          <p:nvPr/>
        </p:nvCxnSpPr>
        <p:spPr>
          <a:xfrm>
            <a:off x="204480" y="39488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4" name="PlaceHolder 2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039DF7-B2CE-4408-A63E-142106A065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Google Shape;59;p13"/>
          <p:cNvSpPr/>
          <p:nvPr/>
        </p:nvSpPr>
        <p:spPr>
          <a:xfrm>
            <a:off x="1946880" y="2244240"/>
            <a:ext cx="52455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Google Shape;60;p13"/>
          <p:cNvSpPr/>
          <p:nvPr/>
        </p:nvSpPr>
        <p:spPr>
          <a:xfrm>
            <a:off x="3071880" y="3948480"/>
            <a:ext cx="299484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016B5-98A3-43E0-AAB5-47E39BA050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6" name="Google Shape;106;p 2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7600" cy="4195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a RISC-V TEE in gem5: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Entirely different way of connecting things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PMP is included in any RISCV cpu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6640" cy="308232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5943600" y="4572000"/>
            <a:ext cx="228240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73DBEE-1568-4A92-8ED8-F1778A2645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2" name="Google Shape;106;p 1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39760" cy="4195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7640" cy="3489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6" name="Google Shape;180;p25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7" name="PlaceHolder 3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870E9D-383C-4149-9002-05D7C684F9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0240" cy="4415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0" name="Google Shape;207;p28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1" name="PlaceHolder 3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F67879-4E7D-4EB3-BEBA-60A2FC7D0C5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7640" cy="4190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9" name="Google Shape;68;p14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0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49582C-FF02-48ED-86CB-958180BE203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93;p17"/>
          <p:cNvSpPr/>
          <p:nvPr/>
        </p:nvSpPr>
        <p:spPr>
          <a:xfrm>
            <a:off x="327960" y="4114800"/>
            <a:ext cx="8483400" cy="8064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2AA46-76B1-48AC-8227-D2B0769A4FB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6520" cy="1901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5" name="Google Shape;97;p17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7640" cy="2776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8" name="Google Shape;114;p 1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9" name="PlaceHolder 2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E4D0AE-1C38-4E67-8477-B8469478777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7640" cy="4563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privelege modes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with separate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address spaces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2" name="Google Shape;114;p19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3" name="PlaceHolder 2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7E655D-EFE4-4EBF-9DBF-02EAE132A35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7640" cy="432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7640" cy="3489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7" name="Google Shape;140;p21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8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B8D614-253A-447C-AD65-BF195C2B8F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7640" cy="4190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Benchmark: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10,000,000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1" name="Google Shape;140;p 1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2" name="PlaceHolder 3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7EC2D4-3B04-4C32-9903-5F8F63AD9A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193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Simulated Time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(Seconds)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(MB)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Number of Instructions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(million)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36.55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132.5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"/>
          <p:cNvSpPr/>
          <p:nvPr/>
        </p:nvSpPr>
        <p:spPr>
          <a:xfrm>
            <a:off x="1480680" y="2561400"/>
            <a:ext cx="1824480" cy="757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6" name="Google Shape;140;p 3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7" name="PlaceHolder 2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B762A8-27B0-4756-9705-9D187701BB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613800" y="1636200"/>
            <a:ext cx="2008440" cy="152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Base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613800" y="3231720"/>
            <a:ext cx="2008440" cy="152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Secure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2625480" y="1645200"/>
            <a:ext cx="164268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2625480" y="2395440"/>
            <a:ext cx="164268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625840" y="3229200"/>
            <a:ext cx="164268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625840" y="3979440"/>
            <a:ext cx="1642680" cy="758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4262400" y="1182960"/>
            <a:ext cx="1368360" cy="45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Simulated Time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(seconds)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5630760" y="1183320"/>
            <a:ext cx="1368360" cy="45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Host Memory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(MB)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6999120" y="1183680"/>
            <a:ext cx="1368360" cy="45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Times New Roman"/>
              </a:rPr>
              <a:t>Number of Instructions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262760" y="164196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.000022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631120" y="164232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1.119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6999480" y="164268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5882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4263120" y="239832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36.55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5631480" y="239868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6999840" y="239904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263120" y="322632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.001425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5631480" y="322668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999840" y="322704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5892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4263480" y="398268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132.15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5631840" y="398304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000200" y="3983400"/>
            <a:ext cx="1377000" cy="755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642760" y="1183320"/>
            <a:ext cx="1624320" cy="453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Binary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3600" cy="3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DAB5A-4327-47B2-BEDA-CB8AC55AD3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480" cy="91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2" name="Google Shape;106;p18"/>
          <p:cNvCxnSpPr/>
          <p:nvPr/>
        </p:nvCxnSpPr>
        <p:spPr>
          <a:xfrm>
            <a:off x="204480" y="721440"/>
            <a:ext cx="8740080" cy="54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1560" cy="4195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Times New Roman"/>
              </a:rPr>
              <a:t>Keystone has been implemented in gem5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Not implemented for current version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Currently contacting previous authors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2024-12-08T17:24:12Z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