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3891200" cy="3291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91480" y="13439160"/>
            <a:ext cx="37304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86226F-9602-464D-90D1-9354BD0F12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11070360" y="16463160"/>
            <a:ext cx="14270760" cy="3933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40694760" y="16459200"/>
            <a:ext cx="14270760" cy="3933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3400" cy="14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6946920" y="33998040"/>
            <a:ext cx="21941640" cy="12661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91480" y="13439160"/>
            <a:ext cx="37304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14994360" y="29977560"/>
            <a:ext cx="13898160" cy="22820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31453560" y="29977560"/>
            <a:ext cx="10240560" cy="22820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B52C5228-462F-4BD6-A266-23C38BF2401D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2192760" y="29977560"/>
            <a:ext cx="10240560" cy="22820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33147000" y="26517600"/>
            <a:ext cx="10122120" cy="501804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[1] Dayeol Lee, David Kohlbrenner, Shweta Shinde, Krste Asanovic, and Dawn Song, Keystone: An Open Framework for Architecting Trusted Execution Environments, In </a:t>
            </a:r>
            <a:r>
              <a:rPr b="0" i="1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Fifteenth European Conference on Computer Systems (EuroSys ’20)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2020.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[2] Zach Moolman and Tamara Silbergleit Lehman, Extending RISC-V Keystone to Include Efficient Secure Memory, In: </a:t>
            </a:r>
            <a:r>
              <a:rPr b="0" i="1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Eighth Workshop on Computer Architecture Research with RISC-V (CARRV 2024)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22174200" y="5558400"/>
            <a:ext cx="10513080" cy="2598588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33147000" y="6413400"/>
            <a:ext cx="10121400" cy="1924560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t">
            <a:noAutofit/>
          </a:bodyPr>
          <a:p>
            <a:pPr algn="just">
              <a:lnSpc>
                <a:spcPct val="11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In order to further protect state-of-the-art TEEs, Keystone is extended to include secure memory protocols in the gem5 simulation environment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11201400" y="5558400"/>
            <a:ext cx="10513080" cy="2598588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577800" y="5558400"/>
            <a:ext cx="10163880" cy="1152756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0" y="3240"/>
            <a:ext cx="43887240" cy="5250960"/>
          </a:xfrm>
          <a:prstGeom prst="rect">
            <a:avLst/>
          </a:prstGeom>
          <a:solidFill>
            <a:srgbClr val="21314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>
              <a:lnSpc>
                <a:spcPct val="100000"/>
              </a:lnSpc>
            </a:pPr>
            <a:endParaRPr b="1" lang="en-US" sz="5400" strike="noStrike" u="none">
              <a:solidFill>
                <a:schemeClr val="dk2"/>
              </a:solidFill>
              <a:effectLst/>
              <a:uFillTx/>
              <a:latin typeface="Gill Sans"/>
              <a:ea typeface="Arial"/>
            </a:endParaRPr>
          </a:p>
        </p:txBody>
      </p:sp>
      <p:sp>
        <p:nvSpPr>
          <p:cNvPr id="17" name="TextBox 19"/>
          <p:cNvSpPr/>
          <p:nvPr/>
        </p:nvSpPr>
        <p:spPr>
          <a:xfrm>
            <a:off x="585360" y="6522480"/>
            <a:ext cx="10203480" cy="105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Trusted Execution Environments (TEEs) provide hardware guarantees that seek to protect the security and isolation of off-chip data.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This work outlines methods for implementing and evaluating contributions to open-source TEEs within architectural simulation.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Text Placeholder 5"/>
          <p:cNvSpPr/>
          <p:nvPr/>
        </p:nvSpPr>
        <p:spPr>
          <a:xfrm>
            <a:off x="7543800" y="410400"/>
            <a:ext cx="28800000" cy="293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3760920">
              <a:lnSpc>
                <a:spcPct val="100000"/>
              </a:lnSpc>
              <a:spcBef>
                <a:spcPts val="1701"/>
              </a:spcBef>
              <a:tabLst>
                <a:tab algn="l" pos="0"/>
              </a:tabLst>
            </a:pPr>
            <a:r>
              <a:rPr b="0" lang="en-US" sz="85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Extending Trusted Execution Environments in Architectural Simulators</a:t>
            </a:r>
            <a:endParaRPr b="0" lang="en-US" sz="8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Text Placeholder 5"/>
          <p:cNvSpPr/>
          <p:nvPr/>
        </p:nvSpPr>
        <p:spPr>
          <a:xfrm>
            <a:off x="3657600" y="3395880"/>
            <a:ext cx="36572040" cy="245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Will Buziak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Iris Bahar</a:t>
            </a:r>
            <a:endParaRPr b="0" lang="en-US" sz="5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40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Department of Computer Science                      Department of Computer Science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endParaRPr b="0" lang="en-US" sz="5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TextBox 19"/>
          <p:cNvSpPr/>
          <p:nvPr/>
        </p:nvSpPr>
        <p:spPr>
          <a:xfrm>
            <a:off x="11633040" y="6450480"/>
            <a:ext cx="9597240" cy="215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Many TEE implementations exist, but Keystone is a popular, open-source version with many pre-existing simulator components.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Keystone provides security through memory isolation, utilizing customized RISC-V hardware primitives.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Developers wishing to contribute to Keystone components must then implement hardware designs and corrresponding ISA extensions.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TextBox 19"/>
          <p:cNvSpPr/>
          <p:nvPr/>
        </p:nvSpPr>
        <p:spPr>
          <a:xfrm>
            <a:off x="22656960" y="6414480"/>
            <a:ext cx="9597240" cy="1722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gem5 presents architectural design from the bottom-up with ISA protocols, hardware descriptions and user-space benchmarking, enabling full-stack development.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In order to build Keystone in gem5, the developer must also make use of full-system resources.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This work proposes ready-built simulations, reducing set-up time for future developers to implement their contributions.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0" y="32004000"/>
            <a:ext cx="43887240" cy="910440"/>
          </a:xfrm>
          <a:prstGeom prst="rect">
            <a:avLst/>
          </a:prstGeom>
          <a:solidFill>
            <a:srgbClr val="c8c8c8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>
              <a:lnSpc>
                <a:spcPct val="100000"/>
              </a:lnSpc>
            </a:pPr>
            <a:endParaRPr b="1" lang="en-US" sz="5400" strike="noStrike" u="none">
              <a:solidFill>
                <a:schemeClr val="dk2"/>
              </a:solidFill>
              <a:effectLst/>
              <a:uFillTx/>
              <a:latin typeface="Gill Sans"/>
              <a:ea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22860000" y="28197720"/>
            <a:ext cx="3385440" cy="3107880"/>
          </a:xfrm>
          <a:prstGeom prst="ellipse">
            <a:avLst/>
          </a:prstGeom>
          <a:noFill/>
          <a:ln w="38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Real-world Benchmarking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 rot="3166800">
            <a:off x="28045440" y="27337680"/>
            <a:ext cx="1463760" cy="83556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5" name=""/>
          <p:cNvSpPr/>
          <p:nvPr/>
        </p:nvSpPr>
        <p:spPr>
          <a:xfrm rot="18804600">
            <a:off x="25347960" y="27276480"/>
            <a:ext cx="1464120" cy="83484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6" name=""/>
          <p:cNvSpPr/>
          <p:nvPr/>
        </p:nvSpPr>
        <p:spPr>
          <a:xfrm rot="10800000">
            <a:off x="26734320" y="28733400"/>
            <a:ext cx="1464480" cy="83484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1252800" y="8686800"/>
            <a:ext cx="8997120" cy="197748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Potentially Malicious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1752840" y="9365040"/>
            <a:ext cx="1996920" cy="9874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Application Thread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4784400" y="9365040"/>
            <a:ext cx="1996920" cy="9874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Operating System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7894800" y="9365040"/>
            <a:ext cx="1996920" cy="9874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Remote or Cloud User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3595320" y="13151880"/>
            <a:ext cx="4497480" cy="1176840"/>
          </a:xfrm>
          <a:prstGeom prst="roundRect">
            <a:avLst>
              <a:gd name="adj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Main Memory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3002760" y="10667160"/>
            <a:ext cx="163224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4635000" y="11409480"/>
            <a:ext cx="2232720" cy="98748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TEE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5739120" y="10667160"/>
            <a:ext cx="36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5" name=""/>
          <p:cNvSpPr/>
          <p:nvPr/>
        </p:nvSpPr>
        <p:spPr>
          <a:xfrm flipH="1">
            <a:off x="6870960" y="10667160"/>
            <a:ext cx="188172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5753160" y="12409560"/>
            <a:ext cx="36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11230920" y="5558400"/>
            <a:ext cx="10483560" cy="83988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Keystone</a:t>
            </a:r>
            <a:endParaRPr b="0" lang="en-US" sz="4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33832800" y="3477600"/>
            <a:ext cx="10237680" cy="175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" name=""/>
          <p:cNvSpPr/>
          <p:nvPr/>
        </p:nvSpPr>
        <p:spPr>
          <a:xfrm>
            <a:off x="574920" y="5558400"/>
            <a:ext cx="10166760" cy="83988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Background</a:t>
            </a:r>
            <a:endParaRPr b="0" lang="en-US" sz="4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576000" y="17927280"/>
            <a:ext cx="10163880" cy="730224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Simulation allows a shorter pipeline from design idea to implementation testing.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Achieving a baseline model is non-trivial, requiring  extensive knowledge of the simulator itself.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567000" y="25956360"/>
            <a:ext cx="10167120" cy="556596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 rot="16241400">
            <a:off x="504000" y="20546640"/>
            <a:ext cx="3305880" cy="1769400"/>
          </a:xfrm>
          <a:prstGeom prst="rightArrow">
            <a:avLst>
              <a:gd name="adj1" fmla="val 50000"/>
              <a:gd name="adj2" fmla="val 46674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Development Time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3198600" y="20604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4019400" y="19847880"/>
            <a:ext cx="4493520" cy="749160"/>
          </a:xfrm>
          <a:prstGeom prst="rect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Fabrication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3198600" y="21828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4019400" y="21071880"/>
            <a:ext cx="4493520" cy="749160"/>
          </a:xfrm>
          <a:prstGeom prst="rect">
            <a:avLst/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FPGA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3198600" y="23160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4019400" y="22403880"/>
            <a:ext cx="4493520" cy="74916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Simulation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2786760" y="26253000"/>
            <a:ext cx="2631600" cy="2132280"/>
          </a:xfrm>
          <a:prstGeom prst="rect">
            <a:avLst/>
          </a:prstGeom>
          <a:solidFill>
            <a:srgbClr val="ffd7d7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Untrusted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2878560" y="26821440"/>
            <a:ext cx="875520" cy="6422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4446000" y="26821440"/>
            <a:ext cx="875160" cy="6422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2970720" y="27689760"/>
            <a:ext cx="2247480" cy="6422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Operating System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(OS)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5647680" y="26253000"/>
            <a:ext cx="2338560" cy="2132280"/>
          </a:xfrm>
          <a:custGeom>
            <a:avLst/>
            <a:gdLst>
              <a:gd name="textAreaLeft" fmla="*/ 113760 w 2338560"/>
              <a:gd name="textAreaRight" fmla="*/ 2226960 w 2338560"/>
              <a:gd name="textAreaTop" fmla="*/ 97560 h 2132280"/>
              <a:gd name="textAreaBottom" fmla="*/ 2036880 h 2132280"/>
            </a:gdLst>
            <a:ahLst/>
            <a:rect l="textAreaLeft" t="textAreaTop" r="textAreaRight" b="textAreaBottom"/>
            <a:pathLst>
              <a:path w="21600" h="23005">
                <a:moveTo>
                  <a:pt x="3600" y="0"/>
                </a:moveTo>
                <a:arcTo wR="3600" hR="3600" stAng="16200000" swAng="-5400000"/>
                <a:lnTo>
                  <a:pt x="0" y="19405"/>
                </a:lnTo>
                <a:arcTo wR="3600" hR="3600" stAng="10800000" swAng="-5400000"/>
                <a:lnTo>
                  <a:pt x="18000" y="23005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5870520" y="26821440"/>
            <a:ext cx="1914840" cy="6422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App 1 (Eapp)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5778720" y="27677520"/>
            <a:ext cx="2115360" cy="536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Runtime (RT) 1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8233560" y="26253360"/>
            <a:ext cx="1788120" cy="2131920"/>
          </a:xfrm>
          <a:custGeom>
            <a:avLst/>
            <a:gdLst>
              <a:gd name="textAreaLeft" fmla="*/ 86760 w 1788120"/>
              <a:gd name="textAreaRight" fmla="*/ 1703520 w 1788120"/>
              <a:gd name="textAreaTop" fmla="*/ 74520 h 2131920"/>
              <a:gd name="textAreaBottom" fmla="*/ 2059560 h 2131920"/>
            </a:gdLst>
            <a:ahLst/>
            <a:rect l="textAreaLeft" t="textAreaTop" r="textAreaRight" b="textAreaBottom"/>
            <a:pathLst>
              <a:path w="21600" h="30074">
                <a:moveTo>
                  <a:pt x="3600" y="0"/>
                </a:moveTo>
                <a:arcTo wR="3600" hR="3600" stAng="16200000" swAng="-5400000"/>
                <a:lnTo>
                  <a:pt x="0" y="26474"/>
                </a:lnTo>
                <a:arcTo wR="3600" hR="3600" stAng="10800000" swAng="-5400000"/>
                <a:lnTo>
                  <a:pt x="18000" y="30074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8425440" y="26822160"/>
            <a:ext cx="1344600" cy="6418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Eapp 2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8346600" y="27677880"/>
            <a:ext cx="1423440" cy="536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RT 2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 flipV="1">
            <a:off x="1217160" y="27505800"/>
            <a:ext cx="8887680" cy="536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3040" bIns="2304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0" name=""/>
          <p:cNvSpPr/>
          <p:nvPr/>
        </p:nvSpPr>
        <p:spPr>
          <a:xfrm flipV="1">
            <a:off x="1217520" y="28374120"/>
            <a:ext cx="8888040" cy="536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680" bIns="22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2701440" y="28627560"/>
            <a:ext cx="7476480" cy="1468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2787120" y="28742040"/>
            <a:ext cx="7268760" cy="497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Security Monitor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1210320" y="29341440"/>
            <a:ext cx="1501200" cy="7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Trusted Hardware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2781360" y="29375280"/>
            <a:ext cx="7245360" cy="614880"/>
          </a:xfrm>
          <a:prstGeom prst="rect">
            <a:avLst/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2862360" y="29470320"/>
            <a:ext cx="1931400" cy="440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RISC-V Cores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4926600" y="29470320"/>
            <a:ext cx="2981880" cy="440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Optional H/W Features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8035560" y="29471400"/>
            <a:ext cx="1932120" cy="439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Root of Trust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6375960" y="30098160"/>
            <a:ext cx="360" cy="52344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5461560" y="30621600"/>
            <a:ext cx="1826640" cy="6836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Tools for Extension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 flipV="1">
            <a:off x="1217880" y="29282400"/>
            <a:ext cx="8887680" cy="5328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320" bIns="223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988560" y="26794440"/>
            <a:ext cx="1753560" cy="7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User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(U-Mode)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882000" y="27735480"/>
            <a:ext cx="1828080" cy="74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Supervisor 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(S-Mode)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952560" y="28571400"/>
            <a:ext cx="1748160" cy="7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Machine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(M-Mode)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16774560" y="9969120"/>
            <a:ext cx="2997720" cy="12942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Keystone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13228560" y="9791280"/>
            <a:ext cx="3202920" cy="4323240"/>
          </a:xfrm>
          <a:custGeom>
            <a:avLst/>
            <a:gdLst>
              <a:gd name="textAreaLeft" fmla="*/ 155880 w 3202920"/>
              <a:gd name="textAreaRight" fmla="*/ 3048120 w 3202920"/>
              <a:gd name="textAreaTop" fmla="*/ 154800 h 4323240"/>
              <a:gd name="textAreaBottom" fmla="*/ 4169520 h 432324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76" name=""/>
          <p:cNvSpPr/>
          <p:nvPr/>
        </p:nvSpPr>
        <p:spPr>
          <a:xfrm>
            <a:off x="13325040" y="9969120"/>
            <a:ext cx="2997720" cy="129420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SGX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13325040" y="11315880"/>
            <a:ext cx="2997720" cy="129456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TrustZone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13325040" y="12663000"/>
            <a:ext cx="2997720" cy="129456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...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16774560" y="11315880"/>
            <a:ext cx="2997720" cy="12945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Phantom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16774560" y="12663000"/>
            <a:ext cx="2997720" cy="12945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...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16678080" y="9791280"/>
            <a:ext cx="3202920" cy="4323240"/>
          </a:xfrm>
          <a:custGeom>
            <a:avLst/>
            <a:gdLst>
              <a:gd name="textAreaLeft" fmla="*/ 155880 w 3202920"/>
              <a:gd name="textAreaRight" fmla="*/ 3048120 w 3202920"/>
              <a:gd name="textAreaTop" fmla="*/ 154800 h 4323240"/>
              <a:gd name="textAreaBottom" fmla="*/ 4169520 h 432324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82" name=""/>
          <p:cNvSpPr/>
          <p:nvPr/>
        </p:nvSpPr>
        <p:spPr>
          <a:xfrm>
            <a:off x="13064400" y="9061920"/>
            <a:ext cx="6976800" cy="53118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2131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83" name=""/>
          <p:cNvSpPr/>
          <p:nvPr/>
        </p:nvSpPr>
        <p:spPr>
          <a:xfrm>
            <a:off x="13523400" y="9164880"/>
            <a:ext cx="26474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Proprietary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16767720" y="9165240"/>
            <a:ext cx="303804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Open-Source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13303800" y="8389800"/>
            <a:ext cx="15631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TEEs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28745640" y="28197720"/>
            <a:ext cx="3385440" cy="3107880"/>
          </a:xfrm>
          <a:prstGeom prst="ellipse">
            <a:avLst/>
          </a:prstGeom>
          <a:noFill/>
          <a:ln w="3816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Implement Designs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25871040" y="23954400"/>
            <a:ext cx="3385800" cy="3108240"/>
          </a:xfrm>
          <a:prstGeom prst="ellipse">
            <a:avLst/>
          </a:prstGeom>
          <a:noFill/>
          <a:ln w="3816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Ready-Made Simulation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567000" y="25115400"/>
            <a:ext cx="10185480" cy="83988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Goals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4352840" y="19523520"/>
            <a:ext cx="3657600" cy="119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Memory Isolation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</a:endParaRPr>
          </a:p>
        </p:txBody>
      </p:sp>
      <p:sp>
        <p:nvSpPr>
          <p:cNvPr id="90" name=""/>
          <p:cNvSpPr/>
          <p:nvPr/>
        </p:nvSpPr>
        <p:spPr>
          <a:xfrm>
            <a:off x="14549760" y="20268720"/>
            <a:ext cx="4000680" cy="194328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</a:endParaRPr>
          </a:p>
        </p:txBody>
      </p:sp>
      <p:sp>
        <p:nvSpPr>
          <p:cNvPr id="91" name=""/>
          <p:cNvSpPr/>
          <p:nvPr/>
        </p:nvSpPr>
        <p:spPr>
          <a:xfrm>
            <a:off x="16457040" y="20954520"/>
            <a:ext cx="1943280" cy="102888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PMP Table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4604840" y="20171880"/>
            <a:ext cx="3657600" cy="119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Security Monitor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</a:endParaRPr>
          </a:p>
        </p:txBody>
      </p:sp>
      <p:sp>
        <p:nvSpPr>
          <p:cNvPr id="93" name=""/>
          <p:cNvSpPr/>
          <p:nvPr/>
        </p:nvSpPr>
        <p:spPr>
          <a:xfrm>
            <a:off x="14171040" y="19468800"/>
            <a:ext cx="4800600" cy="31096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/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</a:endParaRPr>
          </a:p>
        </p:txBody>
      </p:sp>
      <p:sp>
        <p:nvSpPr>
          <p:cNvPr id="94" name=""/>
          <p:cNvSpPr/>
          <p:nvPr/>
        </p:nvSpPr>
        <p:spPr>
          <a:xfrm>
            <a:off x="16571160" y="19125720"/>
            <a:ext cx="0" cy="34308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15085440" y="17586720"/>
            <a:ext cx="2857320" cy="16002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Root of Trust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16571160" y="22590720"/>
            <a:ext cx="0" cy="5356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3775400" y="23177160"/>
            <a:ext cx="5600160" cy="2235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3956840" y="23159880"/>
            <a:ext cx="3657600" cy="119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Runtime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</a:endParaRPr>
          </a:p>
        </p:txBody>
      </p:sp>
      <p:sp>
        <p:nvSpPr>
          <p:cNvPr id="99" name=""/>
          <p:cNvSpPr/>
          <p:nvPr/>
        </p:nvSpPr>
        <p:spPr>
          <a:xfrm>
            <a:off x="14045400" y="23870880"/>
            <a:ext cx="2442960" cy="12661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Remote Attestation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16637760" y="23870880"/>
            <a:ext cx="2442960" cy="12661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Encryption/ Integrity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14171040" y="30170160"/>
            <a:ext cx="4800600" cy="114804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/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ISA Primitives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</a:endParaRPr>
          </a:p>
        </p:txBody>
      </p:sp>
      <p:sp>
        <p:nvSpPr>
          <p:cNvPr id="102" name=""/>
          <p:cNvSpPr/>
          <p:nvPr/>
        </p:nvSpPr>
        <p:spPr>
          <a:xfrm>
            <a:off x="14486400" y="28540080"/>
            <a:ext cx="4114800" cy="16002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Microarchitecture Designs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33138000" y="5571000"/>
            <a:ext cx="10131480" cy="83988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Future Work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22213440" y="5558400"/>
            <a:ext cx="10473840" cy="83988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gem5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567000" y="17087400"/>
            <a:ext cx="10185480" cy="83988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Motivation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33138000" y="25659000"/>
            <a:ext cx="10140840" cy="83988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Future Work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25266960" y="13204080"/>
            <a:ext cx="4588920" cy="1858320"/>
          </a:xfrm>
          <a:prstGeom prst="roundRect">
            <a:avLst>
              <a:gd name="adj" fmla="val 16667"/>
            </a:avLst>
          </a:prstGeom>
          <a:solidFill>
            <a:srgbClr val="3faf46"/>
          </a:solidFill>
          <a:ln w="3816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25446600" y="13847400"/>
            <a:ext cx="4229280" cy="11430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cpp Implementation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26016480" y="13138200"/>
            <a:ext cx="3429000" cy="80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Python Wrapper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25080840" y="12490560"/>
            <a:ext cx="453996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Hardware Description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</a:endParaRPr>
          </a:p>
        </p:txBody>
      </p:sp>
      <p:sp>
        <p:nvSpPr>
          <p:cNvPr id="111" name=""/>
          <p:cNvSpPr/>
          <p:nvPr/>
        </p:nvSpPr>
        <p:spPr>
          <a:xfrm>
            <a:off x="24977160" y="9242280"/>
            <a:ext cx="5143680" cy="24210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25355880" y="9834480"/>
            <a:ext cx="4320360" cy="1627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25548840" y="9862560"/>
            <a:ext cx="3429000" cy="80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Config Files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25117200" y="9214920"/>
            <a:ext cx="3429000" cy="80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User Space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</a:endParaRPr>
          </a:p>
        </p:txBody>
      </p:sp>
      <p:sp>
        <p:nvSpPr>
          <p:cNvPr id="115" name=""/>
          <p:cNvSpPr/>
          <p:nvPr/>
        </p:nvSpPr>
        <p:spPr>
          <a:xfrm>
            <a:off x="25916400" y="10634400"/>
            <a:ext cx="3291840" cy="57600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Program Binary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</a:endParaRPr>
          </a:p>
        </p:txBody>
      </p:sp>
      <p:sp>
        <p:nvSpPr>
          <p:cNvPr id="116" name=""/>
          <p:cNvSpPr/>
          <p:nvPr/>
        </p:nvSpPr>
        <p:spPr>
          <a:xfrm>
            <a:off x="27527400" y="11663280"/>
            <a:ext cx="0" cy="85968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24976800" y="12518280"/>
            <a:ext cx="5143680" cy="264132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27539280" y="19509480"/>
            <a:ext cx="0" cy="68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26679600" y="20273400"/>
            <a:ext cx="1708200" cy="98640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Linux Kernel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24519600" y="20273760"/>
            <a:ext cx="1708200" cy="98640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Boot-loader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28767600" y="20273760"/>
            <a:ext cx="1708200" cy="98640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Disk Image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 flipH="1">
            <a:off x="25481880" y="19500120"/>
            <a:ext cx="941400" cy="69516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28593000" y="19490760"/>
            <a:ext cx="889200" cy="7045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25414200" y="17602200"/>
            <a:ext cx="4235400" cy="19432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gem5 Pre-compiled Resources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Application>LibreOffice/25.2.1.2$Linux_X86_64 LibreOffice_project/520$Build-2</Application>
  <AppVersion>15.0000</AppVersion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scientific poster template</cp:category>
  <dc:creator>Graphicsland/MakeSigns.com</dc:creator>
  <dc:description>This is a free template from MakeSigns.com to help you create the perfect scientific poster.</dc:description>
  <cp:keywords>scientific research template custom poster presentation symposium printing PowerPoint create design example sample download</cp:keywords>
  <dc:language>en-US</dc:language>
  <cp:lastModifiedBy/>
  <cp:lastPrinted>2025-01-19T12:47:59Z</cp:lastPrinted>
  <dcterms:modified xsi:type="dcterms:W3CDTF">2025-03-10T22:10:02Z</dcterms:modified>
  <cp:revision>67</cp:revision>
  <dc:subject>Template For Scientific Poster Presentation</dc:subject>
  <dc:title>PowerPoint template for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1</vt:r8>
  </property>
</Properties>
</file>