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55.xml" ContentType="application/vnd.openxmlformats-officedocument.theme+xml"/>
  <Override PartName="/ppt/theme/theme28.xml" ContentType="application/vnd.openxmlformats-officedocument.theme+xml"/>
  <Override PartName="/ppt/theme/theme56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92.xml" ContentType="application/vnd.openxmlformats-officedocument.theme+xml"/>
  <Override PartName="/ppt/theme/theme13.xml" ContentType="application/vnd.openxmlformats-officedocument.theme+xml"/>
  <Override PartName="/ppt/theme/theme18.xml" ContentType="application/vnd.openxmlformats-officedocument.theme+xml"/>
  <Override PartName="/ppt/theme/theme93.xml" ContentType="application/vnd.openxmlformats-officedocument.theme+xml"/>
  <Override PartName="/ppt/theme/theme14.xml" ContentType="application/vnd.openxmlformats-officedocument.theme+xml"/>
  <Override PartName="/ppt/theme/theme19.xml" ContentType="application/vnd.openxmlformats-officedocument.theme+xml"/>
  <Override PartName="/ppt/theme/theme94.xml" ContentType="application/vnd.openxmlformats-officedocument.theme+xml"/>
  <Override PartName="/ppt/theme/theme10.xml" ContentType="application/vnd.openxmlformats-officedocument.theme+xml"/>
  <Override PartName="/ppt/theme/theme69.xml" ContentType="application/vnd.openxmlformats-officedocument.theme+xml"/>
  <Override PartName="/ppt/theme/theme3.xml" ContentType="application/vnd.openxmlformats-officedocument.theme+xml"/>
  <Override PartName="/ppt/theme/theme57.xml" ContentType="application/vnd.openxmlformats-officedocument.theme+xml"/>
  <Override PartName="/ppt/theme/theme15.xml" ContentType="application/vnd.openxmlformats-officedocument.theme+xml"/>
  <Override PartName="/ppt/theme/theme90.xml" ContentType="application/vnd.openxmlformats-officedocument.theme+xml"/>
  <Override PartName="/ppt/theme/theme11.xml" ContentType="application/vnd.openxmlformats-officedocument.theme+xml"/>
  <Override PartName="/ppt/theme/theme4.xml" ContentType="application/vnd.openxmlformats-officedocument.theme+xml"/>
  <Override PartName="/ppt/theme/theme58.xml" ContentType="application/vnd.openxmlformats-officedocument.theme+xml"/>
  <Override PartName="/ppt/theme/theme16.xml" ContentType="application/vnd.openxmlformats-officedocument.theme+xml"/>
  <Override PartName="/ppt/theme/theme91.xml" ContentType="application/vnd.openxmlformats-officedocument.theme+xml"/>
  <Override PartName="/ppt/theme/theme12.xml" ContentType="application/vnd.openxmlformats-officedocument.theme+xml"/>
  <Override PartName="/ppt/theme/theme20.xml" ContentType="application/vnd.openxmlformats-officedocument.theme+xml"/>
  <Override PartName="/ppt/theme/theme7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59.xml" ContentType="application/vnd.openxmlformats-officedocument.theme+xml"/>
  <Override PartName="/ppt/theme/theme5.xml" ContentType="application/vnd.openxmlformats-officedocument.theme+xml"/>
  <Override PartName="/ppt/theme/theme30.xml" ContentType="application/vnd.openxmlformats-officedocument.theme+xml"/>
  <Override PartName="/ppt/theme/theme89.xml" ContentType="application/vnd.openxmlformats-officedocument.theme+xml"/>
  <Override PartName="/ppt/theme/theme2.xml" ContentType="application/vnd.openxmlformats-officedocument.theme+xml"/>
  <Override PartName="/ppt/theme/theme31.xml" ContentType="application/vnd.openxmlformats-officedocument.theme+xml"/>
  <Override PartName="/ppt/theme/theme6.xml" ContentType="application/vnd.openxmlformats-officedocument.theme+xml"/>
  <Override PartName="/ppt/theme/theme32.xml" ContentType="application/vnd.openxmlformats-officedocument.theme+xml"/>
  <Override PartName="/ppt/theme/theme7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34.xml" ContentType="application/vnd.openxmlformats-officedocument.theme+xml"/>
  <Override PartName="/ppt/theme/theme9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9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80.xml" ContentType="application/vnd.openxmlformats-officedocument.theme+xml"/>
  <Override PartName="/ppt/theme/theme81.xml" ContentType="application/vnd.openxmlformats-officedocument.theme+xml"/>
  <Override PartName="/ppt/theme/theme82.xml" ContentType="application/vnd.openxmlformats-officedocument.theme+xml"/>
  <Override PartName="/ppt/theme/theme83.xml" ContentType="application/vnd.openxmlformats-officedocument.theme+xml"/>
  <Override PartName="/ppt/theme/theme84.xml" ContentType="application/vnd.openxmlformats-officedocument.theme+xml"/>
  <Override PartName="/ppt/theme/theme85.xml" ContentType="application/vnd.openxmlformats-officedocument.theme+xml"/>
  <Override PartName="/ppt/theme/theme86.xml" ContentType="application/vnd.openxmlformats-officedocument.theme+xml"/>
  <Override PartName="/ppt/theme/theme87.xml" ContentType="application/vnd.openxmlformats-officedocument.theme+xml"/>
  <Override PartName="/ppt/theme/theme95.xml" ContentType="application/vnd.openxmlformats-officedocument.theme+xml"/>
  <Override PartName="/ppt/theme/theme96.xml" ContentType="application/vnd.openxmlformats-officedocument.theme+xml"/>
  <Override PartName="/ppt/theme/theme97.xml" ContentType="application/vnd.openxmlformats-officedocument.theme+xml"/>
  <Override PartName="/ppt/theme/theme48.xml" ContentType="application/vnd.openxmlformats-officedocument.theme+xml"/>
  <Override PartName="/ppt/theme/theme121.xml" ContentType="application/vnd.openxmlformats-officedocument.theme+xml"/>
  <Override PartName="/ppt/theme/theme40.xml" ContentType="application/vnd.openxmlformats-officedocument.theme+xml"/>
  <Override PartName="/ppt/theme/theme99.xml" ContentType="application/vnd.openxmlformats-officedocument.theme+xml"/>
  <Override PartName="/ppt/theme/theme101.xml" ContentType="application/vnd.openxmlformats-officedocument.theme+xml"/>
  <Override PartName="/ppt/theme/theme102.xml" ContentType="application/vnd.openxmlformats-officedocument.theme+xml"/>
  <Override PartName="/ppt/theme/theme88.xml" ContentType="application/vnd.openxmlformats-officedocument.theme+xml"/>
  <Override PartName="/ppt/theme/theme1.xml" ContentType="application/vnd.openxmlformats-officedocument.theme+xml"/>
  <Override PartName="/ppt/theme/theme103.xml" ContentType="application/vnd.openxmlformats-officedocument.theme+xml"/>
  <Override PartName="/ppt/theme/theme104.xml" ContentType="application/vnd.openxmlformats-officedocument.theme+xml"/>
  <Override PartName="/ppt/theme/theme50.xml" ContentType="application/vnd.openxmlformats-officedocument.theme+xml"/>
  <Override PartName="/ppt/theme/theme107.xml" ContentType="application/vnd.openxmlformats-officedocument.theme+xml"/>
  <Override PartName="/ppt/theme/theme51.xml" ContentType="application/vnd.openxmlformats-officedocument.theme+xml"/>
  <Override PartName="/ppt/theme/theme108.xml" ContentType="application/vnd.openxmlformats-officedocument.theme+xml"/>
  <Override PartName="/ppt/theme/theme52.xml" ContentType="application/vnd.openxmlformats-officedocument.theme+xml"/>
  <Override PartName="/ppt/theme/theme109.xml" ContentType="application/vnd.openxmlformats-officedocument.theme+xml"/>
  <Override PartName="/ppt/theme/theme37.xml" ContentType="application/vnd.openxmlformats-officedocument.theme+xml"/>
  <Override PartName="/ppt/theme/theme110.xml" ContentType="application/vnd.openxmlformats-officedocument.theme+xml"/>
  <Override PartName="/ppt/theme/theme38.xml" ContentType="application/vnd.openxmlformats-officedocument.theme+xml"/>
  <Override PartName="/ppt/theme/theme111.xml" ContentType="application/vnd.openxmlformats-officedocument.theme+xml"/>
  <Override PartName="/ppt/theme/theme70.xml" ContentType="application/vnd.openxmlformats-officedocument.theme+xml"/>
  <Override PartName="/ppt/theme/theme39.xml" ContentType="application/vnd.openxmlformats-officedocument.theme+xml"/>
  <Override PartName="/ppt/theme/theme112.xml" ContentType="application/vnd.openxmlformats-officedocument.theme+xml"/>
  <Override PartName="/ppt/theme/theme71.xml" ContentType="application/vnd.openxmlformats-officedocument.theme+xml"/>
  <Override PartName="/ppt/theme/theme113.xml" ContentType="application/vnd.openxmlformats-officedocument.theme+xml"/>
  <Override PartName="/ppt/theme/theme74.xml" ContentType="application/vnd.openxmlformats-officedocument.theme+xml"/>
  <Override PartName="/ppt/theme/theme116.xml" ContentType="application/vnd.openxmlformats-officedocument.theme+xml"/>
  <Override PartName="/ppt/theme/theme78.xml" ContentType="application/vnd.openxmlformats-officedocument.theme+xml"/>
  <Override PartName="/ppt/theme/theme27.xml" ContentType="application/vnd.openxmlformats-officedocument.theme+xml"/>
  <Override PartName="/ppt/theme/theme100.xml" ContentType="application/vnd.openxmlformats-officedocument.theme+xml"/>
  <Override PartName="/ppt/theme/theme77.xml" ContentType="application/vnd.openxmlformats-officedocument.theme+xml"/>
  <Override PartName="/ppt/theme/theme62.xml" ContentType="application/vnd.openxmlformats-officedocument.theme+xml"/>
  <Override PartName="/ppt/theme/theme119.xml" ContentType="application/vnd.openxmlformats-officedocument.theme+xml"/>
  <Override PartName="/ppt/theme/theme75.xml" ContentType="application/vnd.openxmlformats-officedocument.theme+xml"/>
  <Override PartName="/ppt/theme/theme60.xml" ContentType="application/vnd.openxmlformats-officedocument.theme+xml"/>
  <Override PartName="/ppt/theme/theme117.xml" ContentType="application/vnd.openxmlformats-officedocument.theme+xml"/>
  <Override PartName="/ppt/theme/theme72.xml" ContentType="application/vnd.openxmlformats-officedocument.theme+xml"/>
  <Override PartName="/ppt/theme/theme114.xml" ContentType="application/vnd.openxmlformats-officedocument.theme+xml"/>
  <Override PartName="/ppt/theme/theme105.xml" ContentType="application/vnd.openxmlformats-officedocument.theme+xml"/>
  <Override PartName="/ppt/theme/theme98.xml" ContentType="application/vnd.openxmlformats-officedocument.theme+xml"/>
  <Override PartName="/ppt/theme/theme47.xml" ContentType="application/vnd.openxmlformats-officedocument.theme+xml"/>
  <Override PartName="/ppt/theme/theme120.xml" ContentType="application/vnd.openxmlformats-officedocument.theme+xml"/>
  <Override PartName="/ppt/theme/theme76.xml" ContentType="application/vnd.openxmlformats-officedocument.theme+xml"/>
  <Override PartName="/ppt/theme/theme61.xml" ContentType="application/vnd.openxmlformats-officedocument.theme+xml"/>
  <Override PartName="/ppt/theme/theme118.xml" ContentType="application/vnd.openxmlformats-officedocument.theme+xml"/>
  <Override PartName="/ppt/theme/theme73.xml" ContentType="application/vnd.openxmlformats-officedocument.theme+xml"/>
  <Override PartName="/ppt/theme/theme115.xml" ContentType="application/vnd.openxmlformats-officedocument.theme+xml"/>
  <Override PartName="/ppt/theme/theme106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72.xml.rels" ContentType="application/vnd.openxmlformats-package.relationships+xml"/>
  <Override PartName="/ppt/slideMasters/_rels/slideMaster116.xml.rels" ContentType="application/vnd.openxmlformats-package.relationships+xml"/>
  <Override PartName="/ppt/slideMasters/_rels/slideMaster109.xml.rels" ContentType="application/vnd.openxmlformats-package.relationships+xml"/>
  <Override PartName="/ppt/slideMasters/_rels/slideMaster98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11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99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117.xml.rels" ContentType="application/vnd.openxmlformats-package.relationships+xml"/>
  <Override PartName="/ppt/slideMasters/_rels/slideMaster80.xml.rels" ContentType="application/vnd.openxmlformats-package.relationships+xml"/>
  <Override PartName="/ppt/slideMasters/_rels/slideMaster115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95.xml.rels" ContentType="application/vnd.openxmlformats-package.relationships+xml"/>
  <Override PartName="/ppt/slideMasters/_rels/slideMaster106.xml.rels" ContentType="application/vnd.openxmlformats-package.relationships+xml"/>
  <Override PartName="/ppt/slideMasters/_rels/slideMaster113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88.xml.rels" ContentType="application/vnd.openxmlformats-package.relationships+xml"/>
  <Override PartName="/ppt/slideMasters/_rels/slideMaster87.xml.rels" ContentType="application/vnd.openxmlformats-package.relationships+xml"/>
  <Override PartName="/ppt/slideMasters/_rels/slideMaster86.xml.rels" ContentType="application/vnd.openxmlformats-package.relationships+xml"/>
  <Override PartName="/ppt/slideMasters/_rels/slideMaster85.xml.rels" ContentType="application/vnd.openxmlformats-package.relationships+xml"/>
  <Override PartName="/ppt/slideMasters/_rels/slideMaster84.xml.rels" ContentType="application/vnd.openxmlformats-package.relationships+xml"/>
  <Override PartName="/ppt/slideMasters/_rels/slideMaster83.xml.rels" ContentType="application/vnd.openxmlformats-package.relationships+xml"/>
  <Override PartName="/ppt/slideMasters/_rels/slideMaster82.xml.rels" ContentType="application/vnd.openxmlformats-package.relationships+xml"/>
  <Override PartName="/ppt/slideMasters/_rels/slideMaster81.xml.rels" ContentType="application/vnd.openxmlformats-package.relationships+xml"/>
  <Override PartName="/ppt/slideMasters/_rels/slideMaster119.xml.rels" ContentType="application/vnd.openxmlformats-package.relationships+xml"/>
  <Override PartName="/ppt/slideMasters/_rels/slideMaster78.xml.rels" ContentType="application/vnd.openxmlformats-package.relationships+xml"/>
  <Override PartName="/ppt/slideMasters/_rels/slideMaster77.xml.rels" ContentType="application/vnd.openxmlformats-package.relationships+xml"/>
  <Override PartName="/ppt/slideMasters/_rels/slideMaster76.xml.rels" ContentType="application/vnd.openxmlformats-package.relationships+xml"/>
  <Override PartName="/ppt/slideMasters/_rels/slideMaster75.xml.rels" ContentType="application/vnd.openxmlformats-package.relationships+xml"/>
  <Override PartName="/ppt/slideMasters/_rels/slideMaster74.xml.rels" ContentType="application/vnd.openxmlformats-package.relationships+xml"/>
  <Override PartName="/ppt/slideMasters/_rels/slideMaster73.xml.rels" ContentType="application/vnd.openxmlformats-package.relationships+xml"/>
  <Override PartName="/ppt/slideMasters/_rels/slideMaster120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108.xml.rels" ContentType="application/vnd.openxmlformats-package.relationships+xml"/>
  <Override PartName="/ppt/slideMasters/_rels/slideMaster97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11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111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1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107.xml.rels" ContentType="application/vnd.openxmlformats-package.relationships+xml"/>
  <Override PartName="/ppt/slideMasters/_rels/slideMaster96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8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105.xml.rels" ContentType="application/vnd.openxmlformats-package.relationships+xml"/>
  <Override PartName="/ppt/slideMasters/_rels/slideMaster94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104.xml.rels" ContentType="application/vnd.openxmlformats-package.relationships+xml"/>
  <Override PartName="/ppt/slideMasters/_rels/slideMaster93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9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103.xml.rels" ContentType="application/vnd.openxmlformats-package.relationships+xml"/>
  <Override PartName="/ppt/slideMasters/_rels/slideMaster92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102.xml.rels" ContentType="application/vnd.openxmlformats-package.relationships+xml"/>
  <Override PartName="/ppt/slideMasters/_rels/slideMaster9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18.xml.rels" ContentType="application/vnd.openxmlformats-package.relationships+xml"/>
  <Override PartName="/ppt/slideMasters/_rels/slideMaster101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9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00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7.xml.rels" ContentType="application/vnd.openxmlformats-package.relationships+xml"/>
  <Override PartName="/ppt/slideMasters/slideMaster37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118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10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101.xml" ContentType="application/vnd.openxmlformats-officedocument.presentationml.slideMaster+xml"/>
  <Override PartName="/ppt/slideMasters/slideMaster10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103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104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105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106.xml" ContentType="application/vnd.openxmlformats-officedocument.presentationml.slideMaster+xml"/>
  <Override PartName="/ppt/slideMasters/slideMaster10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10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117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11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119.xml" ContentType="application/vnd.openxmlformats-officedocument.presentationml.slideMaster+xml"/>
  <Override PartName="/ppt/slideMasters/slideMaster11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11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11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11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11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11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12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109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98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99.xml" ContentType="application/vnd.openxmlformats-officedocument.presentationml.slideMaster+xml"/>
  <Override PartName="/ppt/slideMasters/slideMaster97.xml" ContentType="application/vnd.openxmlformats-officedocument.presentationml.slideMaster+xml"/>
  <Override PartName="/ppt/slideMasters/slideMaster85.xml" ContentType="application/vnd.openxmlformats-officedocument.presentationml.slideMaster+xml"/>
  <Override PartName="/ppt/_rels/presentation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_rels/slideLayout12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slideLayout1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media/image1.png" ContentType="image/png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  <p:sldMasterId id="2147483778" r:id="rId67"/>
    <p:sldMasterId id="2147483780" r:id="rId68"/>
    <p:sldMasterId id="2147483782" r:id="rId69"/>
    <p:sldMasterId id="2147483784" r:id="rId70"/>
    <p:sldMasterId id="2147483786" r:id="rId71"/>
    <p:sldMasterId id="2147483788" r:id="rId72"/>
    <p:sldMasterId id="2147483790" r:id="rId73"/>
    <p:sldMasterId id="2147483792" r:id="rId74"/>
    <p:sldMasterId id="2147483794" r:id="rId75"/>
    <p:sldMasterId id="2147483796" r:id="rId76"/>
    <p:sldMasterId id="2147483798" r:id="rId77"/>
    <p:sldMasterId id="2147483800" r:id="rId78"/>
    <p:sldMasterId id="2147483802" r:id="rId79"/>
    <p:sldMasterId id="2147483804" r:id="rId80"/>
    <p:sldMasterId id="2147483806" r:id="rId81"/>
    <p:sldMasterId id="2147483808" r:id="rId82"/>
    <p:sldMasterId id="2147483810" r:id="rId83"/>
    <p:sldMasterId id="2147483812" r:id="rId84"/>
    <p:sldMasterId id="2147483814" r:id="rId85"/>
    <p:sldMasterId id="2147483816" r:id="rId86"/>
    <p:sldMasterId id="2147483818" r:id="rId87"/>
    <p:sldMasterId id="2147483820" r:id="rId88"/>
    <p:sldMasterId id="2147483822" r:id="rId89"/>
    <p:sldMasterId id="2147483824" r:id="rId90"/>
    <p:sldMasterId id="2147483826" r:id="rId91"/>
    <p:sldMasterId id="2147483828" r:id="rId92"/>
    <p:sldMasterId id="2147483830" r:id="rId93"/>
    <p:sldMasterId id="2147483832" r:id="rId94"/>
    <p:sldMasterId id="2147483834" r:id="rId95"/>
    <p:sldMasterId id="2147483836" r:id="rId96"/>
    <p:sldMasterId id="2147483838" r:id="rId97"/>
    <p:sldMasterId id="2147483840" r:id="rId98"/>
    <p:sldMasterId id="2147483842" r:id="rId99"/>
    <p:sldMasterId id="2147483844" r:id="rId100"/>
    <p:sldMasterId id="2147483846" r:id="rId101"/>
    <p:sldMasterId id="2147483848" r:id="rId102"/>
    <p:sldMasterId id="2147483850" r:id="rId103"/>
    <p:sldMasterId id="2147483852" r:id="rId104"/>
    <p:sldMasterId id="2147483854" r:id="rId105"/>
    <p:sldMasterId id="2147483856" r:id="rId106"/>
    <p:sldMasterId id="2147483858" r:id="rId107"/>
    <p:sldMasterId id="2147483860" r:id="rId108"/>
    <p:sldMasterId id="2147483862" r:id="rId109"/>
    <p:sldMasterId id="2147483864" r:id="rId110"/>
    <p:sldMasterId id="2147483870" r:id="rId111"/>
    <p:sldMasterId id="2147483872" r:id="rId112"/>
    <p:sldMasterId id="2147483874" r:id="rId113"/>
    <p:sldMasterId id="2147483876" r:id="rId114"/>
    <p:sldMasterId id="2147483878" r:id="rId115"/>
    <p:sldMasterId id="2147483880" r:id="rId116"/>
    <p:sldMasterId id="2147483882" r:id="rId117"/>
    <p:sldMasterId id="2147483884" r:id="rId118"/>
    <p:sldMasterId id="2147483886" r:id="rId119"/>
    <p:sldMasterId id="2147483888" r:id="rId120"/>
    <p:sldMasterId id="2147483890" r:id="rId121"/>
  </p:sldMasterIdLst>
  <p:notesMasterIdLst>
    <p:notesMasterId r:id="rId122"/>
  </p:notesMasterIdLst>
  <p:sldIdLst>
    <p:sldId id="256" r:id="rId123"/>
    <p:sldId id="257" r:id="rId124"/>
    <p:sldId id="258" r:id="rId125"/>
    <p:sldId id="259" r:id="rId126"/>
    <p:sldId id="260" r:id="rId127"/>
    <p:sldId id="261" r:id="rId128"/>
    <p:sldId id="262" r:id="rId129"/>
    <p:sldId id="263" r:id="rId130"/>
    <p:sldId id="264" r:id="rId131"/>
    <p:sldId id="265" r:id="rId132"/>
    <p:sldId id="266" r:id="rId133"/>
    <p:sldId id="267" r:id="rId13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Master" Target="slideMasters/slideMaster73.xml"/><Relationship Id="rId75" Type="http://schemas.openxmlformats.org/officeDocument/2006/relationships/slideMaster" Target="slideMasters/slideMaster74.xml"/><Relationship Id="rId76" Type="http://schemas.openxmlformats.org/officeDocument/2006/relationships/slideMaster" Target="slideMasters/slideMaster75.xml"/><Relationship Id="rId77" Type="http://schemas.openxmlformats.org/officeDocument/2006/relationships/slideMaster" Target="slideMasters/slideMaster76.xml"/><Relationship Id="rId78" Type="http://schemas.openxmlformats.org/officeDocument/2006/relationships/slideMaster" Target="slideMasters/slideMaster77.xml"/><Relationship Id="rId79" Type="http://schemas.openxmlformats.org/officeDocument/2006/relationships/slideMaster" Target="slideMasters/slideMaster78.xml"/><Relationship Id="rId80" Type="http://schemas.openxmlformats.org/officeDocument/2006/relationships/slideMaster" Target="slideMasters/slideMaster79.xml"/><Relationship Id="rId81" Type="http://schemas.openxmlformats.org/officeDocument/2006/relationships/slideMaster" Target="slideMasters/slideMaster80.xml"/><Relationship Id="rId82" Type="http://schemas.openxmlformats.org/officeDocument/2006/relationships/slideMaster" Target="slideMasters/slideMaster81.xml"/><Relationship Id="rId83" Type="http://schemas.openxmlformats.org/officeDocument/2006/relationships/slideMaster" Target="slideMasters/slideMaster82.xml"/><Relationship Id="rId84" Type="http://schemas.openxmlformats.org/officeDocument/2006/relationships/slideMaster" Target="slideMasters/slideMaster83.xml"/><Relationship Id="rId85" Type="http://schemas.openxmlformats.org/officeDocument/2006/relationships/slideMaster" Target="slideMasters/slideMaster84.xml"/><Relationship Id="rId86" Type="http://schemas.openxmlformats.org/officeDocument/2006/relationships/slideMaster" Target="slideMasters/slideMaster85.xml"/><Relationship Id="rId87" Type="http://schemas.openxmlformats.org/officeDocument/2006/relationships/slideMaster" Target="slideMasters/slideMaster86.xml"/><Relationship Id="rId88" Type="http://schemas.openxmlformats.org/officeDocument/2006/relationships/slideMaster" Target="slideMasters/slideMaster87.xml"/><Relationship Id="rId89" Type="http://schemas.openxmlformats.org/officeDocument/2006/relationships/slideMaster" Target="slideMasters/slideMaster88.xml"/><Relationship Id="rId90" Type="http://schemas.openxmlformats.org/officeDocument/2006/relationships/slideMaster" Target="slideMasters/slideMaster89.xml"/><Relationship Id="rId91" Type="http://schemas.openxmlformats.org/officeDocument/2006/relationships/slideMaster" Target="slideMasters/slideMaster90.xml"/><Relationship Id="rId92" Type="http://schemas.openxmlformats.org/officeDocument/2006/relationships/slideMaster" Target="slideMasters/slideMaster91.xml"/><Relationship Id="rId93" Type="http://schemas.openxmlformats.org/officeDocument/2006/relationships/slideMaster" Target="slideMasters/slideMaster92.xml"/><Relationship Id="rId94" Type="http://schemas.openxmlformats.org/officeDocument/2006/relationships/slideMaster" Target="slideMasters/slideMaster93.xml"/><Relationship Id="rId95" Type="http://schemas.openxmlformats.org/officeDocument/2006/relationships/slideMaster" Target="slideMasters/slideMaster94.xml"/><Relationship Id="rId96" Type="http://schemas.openxmlformats.org/officeDocument/2006/relationships/slideMaster" Target="slideMasters/slideMaster95.xml"/><Relationship Id="rId97" Type="http://schemas.openxmlformats.org/officeDocument/2006/relationships/slideMaster" Target="slideMasters/slideMaster96.xml"/><Relationship Id="rId98" Type="http://schemas.openxmlformats.org/officeDocument/2006/relationships/slideMaster" Target="slideMasters/slideMaster97.xml"/><Relationship Id="rId99" Type="http://schemas.openxmlformats.org/officeDocument/2006/relationships/slideMaster" Target="slideMasters/slideMaster98.xml"/><Relationship Id="rId100" Type="http://schemas.openxmlformats.org/officeDocument/2006/relationships/slideMaster" Target="slideMasters/slideMaster99.xml"/><Relationship Id="rId101" Type="http://schemas.openxmlformats.org/officeDocument/2006/relationships/slideMaster" Target="slideMasters/slideMaster100.xml"/><Relationship Id="rId102" Type="http://schemas.openxmlformats.org/officeDocument/2006/relationships/slideMaster" Target="slideMasters/slideMaster101.xml"/><Relationship Id="rId103" Type="http://schemas.openxmlformats.org/officeDocument/2006/relationships/slideMaster" Target="slideMasters/slideMaster102.xml"/><Relationship Id="rId104" Type="http://schemas.openxmlformats.org/officeDocument/2006/relationships/slideMaster" Target="slideMasters/slideMaster103.xml"/><Relationship Id="rId105" Type="http://schemas.openxmlformats.org/officeDocument/2006/relationships/slideMaster" Target="slideMasters/slideMaster104.xml"/><Relationship Id="rId106" Type="http://schemas.openxmlformats.org/officeDocument/2006/relationships/slideMaster" Target="slideMasters/slideMaster105.xml"/><Relationship Id="rId107" Type="http://schemas.openxmlformats.org/officeDocument/2006/relationships/slideMaster" Target="slideMasters/slideMaster106.xml"/><Relationship Id="rId108" Type="http://schemas.openxmlformats.org/officeDocument/2006/relationships/slideMaster" Target="slideMasters/slideMaster107.xml"/><Relationship Id="rId109" Type="http://schemas.openxmlformats.org/officeDocument/2006/relationships/slideMaster" Target="slideMasters/slideMaster108.xml"/><Relationship Id="rId110" Type="http://schemas.openxmlformats.org/officeDocument/2006/relationships/slideMaster" Target="slideMasters/slideMaster109.xml"/><Relationship Id="rId111" Type="http://schemas.openxmlformats.org/officeDocument/2006/relationships/slideMaster" Target="slideMasters/slideMaster110.xml"/><Relationship Id="rId112" Type="http://schemas.openxmlformats.org/officeDocument/2006/relationships/slideMaster" Target="slideMasters/slideMaster111.xml"/><Relationship Id="rId113" Type="http://schemas.openxmlformats.org/officeDocument/2006/relationships/slideMaster" Target="slideMasters/slideMaster112.xml"/><Relationship Id="rId114" Type="http://schemas.openxmlformats.org/officeDocument/2006/relationships/slideMaster" Target="slideMasters/slideMaster113.xml"/><Relationship Id="rId115" Type="http://schemas.openxmlformats.org/officeDocument/2006/relationships/slideMaster" Target="slideMasters/slideMaster114.xml"/><Relationship Id="rId116" Type="http://schemas.openxmlformats.org/officeDocument/2006/relationships/slideMaster" Target="slideMasters/slideMaster115.xml"/><Relationship Id="rId117" Type="http://schemas.openxmlformats.org/officeDocument/2006/relationships/slideMaster" Target="slideMasters/slideMaster116.xml"/><Relationship Id="rId118" Type="http://schemas.openxmlformats.org/officeDocument/2006/relationships/slideMaster" Target="slideMasters/slideMaster117.xml"/><Relationship Id="rId119" Type="http://schemas.openxmlformats.org/officeDocument/2006/relationships/slideMaster" Target="slideMasters/slideMaster118.xml"/><Relationship Id="rId120" Type="http://schemas.openxmlformats.org/officeDocument/2006/relationships/slideMaster" Target="slideMasters/slideMaster119.xml"/><Relationship Id="rId121" Type="http://schemas.openxmlformats.org/officeDocument/2006/relationships/slideMaster" Target="slideMasters/slideMaster120.xml"/><Relationship Id="rId122" Type="http://schemas.openxmlformats.org/officeDocument/2006/relationships/notesMaster" Target="notesMasters/notesMaster1.xml"/><Relationship Id="rId123" Type="http://schemas.openxmlformats.org/officeDocument/2006/relationships/slide" Target="slides/slide1.xml"/><Relationship Id="rId124" Type="http://schemas.openxmlformats.org/officeDocument/2006/relationships/slide" Target="slides/slide2.xml"/><Relationship Id="rId125" Type="http://schemas.openxmlformats.org/officeDocument/2006/relationships/slide" Target="slides/slide3.xml"/><Relationship Id="rId126" Type="http://schemas.openxmlformats.org/officeDocument/2006/relationships/slide" Target="slides/slide4.xml"/><Relationship Id="rId127" Type="http://schemas.openxmlformats.org/officeDocument/2006/relationships/slide" Target="slides/slide5.xml"/><Relationship Id="rId128" Type="http://schemas.openxmlformats.org/officeDocument/2006/relationships/slide" Target="slides/slide6.xml"/><Relationship Id="rId129" Type="http://schemas.openxmlformats.org/officeDocument/2006/relationships/slide" Target="slides/slide7.xml"/><Relationship Id="rId130" Type="http://schemas.openxmlformats.org/officeDocument/2006/relationships/slide" Target="slides/slide8.xml"/><Relationship Id="rId131" Type="http://schemas.openxmlformats.org/officeDocument/2006/relationships/slide" Target="slides/slide9.xml"/><Relationship Id="rId132" Type="http://schemas.openxmlformats.org/officeDocument/2006/relationships/slide" Target="slides/slide10.xml"/><Relationship Id="rId133" Type="http://schemas.openxmlformats.org/officeDocument/2006/relationships/slide" Target="slides/slide11.xml"/><Relationship Id="rId134" Type="http://schemas.openxmlformats.org/officeDocument/2006/relationships/slide" Target="slides/slide12.xml"/><Relationship Id="rId1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 type="dt" idx="12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8" name="PlaceHolder 5"/>
          <p:cNvSpPr>
            <a:spLocks noGrp="1"/>
          </p:cNvSpPr>
          <p:nvPr>
            <p:ph type="ftr" idx="12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9" name="PlaceHolder 6"/>
          <p:cNvSpPr>
            <a:spLocks noGrp="1"/>
          </p:cNvSpPr>
          <p:nvPr>
            <p:ph type="sldNum" idx="12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04413B03-625E-4568-8E2D-C22833DB3323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320" cy="3065760"/>
          </a:xfrm>
          <a:prstGeom prst="rect">
            <a:avLst/>
          </a:prstGeom>
          <a:ln w="0">
            <a:noFill/>
          </a:ln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880" cy="35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sldNum" idx="136"/>
          </p:nvPr>
        </p:nvSpPr>
        <p:spPr>
          <a:xfrm>
            <a:off x="3884760" y="8685360"/>
            <a:ext cx="2951280" cy="4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7B4EF6-4F05-444C-A71D-D2DA36FBE5C3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320" cy="3065760"/>
          </a:xfrm>
          <a:prstGeom prst="rect">
            <a:avLst/>
          </a:prstGeom>
          <a:ln w="0">
            <a:noFill/>
          </a:ln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880" cy="35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sldNum" idx="145"/>
          </p:nvPr>
        </p:nvSpPr>
        <p:spPr>
          <a:xfrm>
            <a:off x="3884760" y="8685360"/>
            <a:ext cx="2951280" cy="4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FEA30A-F619-4E30-BFEF-22EEFCB40AC8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320" cy="3065760"/>
          </a:xfrm>
          <a:prstGeom prst="rect">
            <a:avLst/>
          </a:prstGeom>
          <a:ln w="0">
            <a:noFill/>
          </a:ln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880" cy="35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sldNum" idx="146"/>
          </p:nvPr>
        </p:nvSpPr>
        <p:spPr>
          <a:xfrm>
            <a:off x="3884760" y="8685360"/>
            <a:ext cx="2951280" cy="4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D17881-9F08-4EE8-8209-F4E973A5B934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320" cy="3065760"/>
          </a:xfrm>
          <a:prstGeom prst="rect">
            <a:avLst/>
          </a:prstGeom>
          <a:ln w="0">
            <a:noFill/>
          </a:ln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880" cy="35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sldNum" idx="147"/>
          </p:nvPr>
        </p:nvSpPr>
        <p:spPr>
          <a:xfrm>
            <a:off x="3884760" y="8685360"/>
            <a:ext cx="2951280" cy="4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B635AB-363B-4BD4-BC45-8C922F8A82CA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320" cy="3065760"/>
          </a:xfrm>
          <a:prstGeom prst="rect">
            <a:avLst/>
          </a:prstGeom>
          <a:ln w="0">
            <a:noFill/>
          </a:ln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880" cy="35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sldNum" idx="137"/>
          </p:nvPr>
        </p:nvSpPr>
        <p:spPr>
          <a:xfrm>
            <a:off x="3884760" y="8685360"/>
            <a:ext cx="2951280" cy="4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8CFE75-E31B-460D-BDA6-F4E807510D09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320" cy="3065760"/>
          </a:xfrm>
          <a:prstGeom prst="rect">
            <a:avLst/>
          </a:prstGeom>
          <a:ln w="0">
            <a:noFill/>
          </a:ln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880" cy="35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sldNum" idx="138"/>
          </p:nvPr>
        </p:nvSpPr>
        <p:spPr>
          <a:xfrm>
            <a:off x="3884760" y="8685360"/>
            <a:ext cx="2951280" cy="4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2816D9-0D95-4268-87CF-975C27A972C4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320" cy="3065760"/>
          </a:xfrm>
          <a:prstGeom prst="rect">
            <a:avLst/>
          </a:prstGeom>
          <a:ln w="0">
            <a:noFill/>
          </a:ln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880" cy="35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sldNum" idx="139"/>
          </p:nvPr>
        </p:nvSpPr>
        <p:spPr>
          <a:xfrm>
            <a:off x="3884760" y="8685360"/>
            <a:ext cx="2951280" cy="4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E3EB4A-3D7D-4857-AAE6-815780F00909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320" cy="3065760"/>
          </a:xfrm>
          <a:prstGeom prst="rect">
            <a:avLst/>
          </a:prstGeom>
          <a:ln w="0">
            <a:noFill/>
          </a:ln>
        </p:spPr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880" cy="35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sldNum" idx="140"/>
          </p:nvPr>
        </p:nvSpPr>
        <p:spPr>
          <a:xfrm>
            <a:off x="3884760" y="8685360"/>
            <a:ext cx="2951280" cy="4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13874A-DFFC-41D7-BB0A-3F81753E3F4B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320" cy="3065760"/>
          </a:xfrm>
          <a:prstGeom prst="rect">
            <a:avLst/>
          </a:prstGeom>
          <a:ln w="0">
            <a:noFill/>
          </a:ln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880" cy="35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sldNum" idx="141"/>
          </p:nvPr>
        </p:nvSpPr>
        <p:spPr>
          <a:xfrm>
            <a:off x="3884760" y="8685360"/>
            <a:ext cx="2951280" cy="4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2FD537-712C-402B-B3AA-E5A9B1F360B2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320" cy="3065760"/>
          </a:xfrm>
          <a:prstGeom prst="rect">
            <a:avLst/>
          </a:prstGeom>
          <a:ln w="0">
            <a:noFill/>
          </a:ln>
        </p:spPr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880" cy="35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sldNum" idx="142"/>
          </p:nvPr>
        </p:nvSpPr>
        <p:spPr>
          <a:xfrm>
            <a:off x="3884760" y="8685360"/>
            <a:ext cx="2951280" cy="4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4DCC87-774C-47B3-9ADC-4E70B4FA7819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320" cy="306576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880" cy="35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43"/>
          </p:nvPr>
        </p:nvSpPr>
        <p:spPr>
          <a:xfrm>
            <a:off x="3884760" y="8685360"/>
            <a:ext cx="2951280" cy="4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95B1F2-9556-4773-B441-D2188E874B63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320" cy="3065760"/>
          </a:xfrm>
          <a:prstGeom prst="rect">
            <a:avLst/>
          </a:prstGeom>
          <a:ln w="0">
            <a:noFill/>
          </a:ln>
        </p:spPr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880" cy="35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sldNum" idx="144"/>
          </p:nvPr>
        </p:nvSpPr>
        <p:spPr>
          <a:xfrm>
            <a:off x="3884760" y="8685360"/>
            <a:ext cx="2951280" cy="4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E6659B-756B-4D03-B028-AFAE58E78FEE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0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1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2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3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4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5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6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7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8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9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9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9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9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1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2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3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4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5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6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7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8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9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3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4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5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6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8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9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0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1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2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3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4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5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6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7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9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0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1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2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3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4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5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6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7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8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9905F9A-F4F8-4EF7-9554-B7FA5E0664A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B2D1F1C-CE05-46CB-B8DD-413A26605FEE}" type="slidenum">
              <a:t>&lt;#&gt;</a:t>
            </a:fld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0"/>
          </p:nvPr>
        </p:nvSpPr>
        <p:spPr/>
        <p:txBody>
          <a:bodyPr/>
          <a:p>
            <a:fld id="{38E262A7-A9F5-4CEE-8630-0E661C6274E9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5DE6E668-DA08-486B-829C-A5E3D31F7465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2"/>
          </p:nvPr>
        </p:nvSpPr>
        <p:spPr/>
        <p:txBody>
          <a:bodyPr/>
          <a:p>
            <a:fld id="{71B544BD-2C01-4D44-AAF4-481E38D21D45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3"/>
          </p:nvPr>
        </p:nvSpPr>
        <p:spPr/>
        <p:txBody>
          <a:bodyPr/>
          <a:p>
            <a:fld id="{15697D67-6929-48F3-A3A3-B71AF120EF6F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DCFFB866-D627-4A98-B1B3-D212EE7A9A0C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5"/>
          </p:nvPr>
        </p:nvSpPr>
        <p:spPr/>
        <p:txBody>
          <a:bodyPr/>
          <a:p>
            <a:fld id="{7F71FDE5-9A02-4BAC-B402-E20E8BD3F83E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6"/>
          </p:nvPr>
        </p:nvSpPr>
        <p:spPr/>
        <p:txBody>
          <a:bodyPr/>
          <a:p>
            <a:fld id="{FB75F9EA-20DD-44CD-B438-B806239630CA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BEE71D71-2B0D-46B0-99D0-8A2A52EC75A6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8"/>
          </p:nvPr>
        </p:nvSpPr>
        <p:spPr/>
        <p:txBody>
          <a:bodyPr/>
          <a:p>
            <a:fld id="{36F59C13-B5C6-4295-8A4C-91D15B851557}" type="slidenum">
              <a:t>&lt;#&gt;</a:t>
            </a:fld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9"/>
          </p:nvPr>
        </p:nvSpPr>
        <p:spPr/>
        <p:txBody>
          <a:bodyPr/>
          <a:p>
            <a:fld id="{40735A86-0F62-4CE5-B6AA-04594590489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DE11DF0-CEB9-4F3F-BD58-B6ABF98152A6}" type="slidenum">
              <a:t>&lt;#&gt;</a:t>
            </a:fld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9"/>
          </p:nvPr>
        </p:nvSpPr>
        <p:spPr/>
        <p:txBody>
          <a:bodyPr/>
          <a:p>
            <a:fld id="{369D9ED0-F632-451C-8E6C-88E12894BC97}" type="slidenum">
              <a:t>&lt;#&gt;</a:t>
            </a:fld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9"/>
          </p:nvPr>
        </p:nvSpPr>
        <p:spPr/>
        <p:txBody>
          <a:bodyPr/>
          <a:p>
            <a:fld id="{87702712-23EF-4DDC-844F-3528BCABB780}" type="slidenum">
              <a:t>&lt;#&gt;</a:t>
            </a:fld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9"/>
          </p:nvPr>
        </p:nvSpPr>
        <p:spPr/>
        <p:txBody>
          <a:bodyPr/>
          <a:p>
            <a:fld id="{71A000A6-DDD5-43A8-B6FA-4B0ABABAA2D4}" type="slidenum">
              <a:t>&lt;#&gt;</a:t>
            </a:fld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9"/>
          </p:nvPr>
        </p:nvSpPr>
        <p:spPr/>
        <p:txBody>
          <a:bodyPr/>
          <a:p>
            <a:fld id="{B3010E23-8C35-4F4B-A7F4-6F45AA8F839B}" type="slidenum">
              <a:t>&lt;#&gt;</a:t>
            </a:fld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EE40B8BB-FF6D-4B28-92F9-D4939CB551C2}" type="slidenum">
              <a:t>&lt;#&gt;</a:t>
            </a:fld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1"/>
          </p:nvPr>
        </p:nvSpPr>
        <p:spPr/>
        <p:txBody>
          <a:bodyPr/>
          <a:p>
            <a:fld id="{D2EB858E-671C-43BC-A058-437B6A387A53}" type="slidenum">
              <a:t>&lt;#&gt;</a:t>
            </a:fld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2"/>
          </p:nvPr>
        </p:nvSpPr>
        <p:spPr/>
        <p:txBody>
          <a:bodyPr/>
          <a:p>
            <a:fld id="{71FAC26A-45D3-4A9D-9197-296A692025CB}" type="slidenum">
              <a:t>&lt;#&gt;</a:t>
            </a:fld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3273EAD2-24CF-4B43-89A1-184B9BE2006B}" type="slidenum">
              <a:t>&lt;#&gt;</a:t>
            </a:fld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4"/>
          </p:nvPr>
        </p:nvSpPr>
        <p:spPr/>
        <p:txBody>
          <a:bodyPr/>
          <a:p>
            <a:fld id="{F6015C14-831B-4ED7-9AD8-14E3D8578589}" type="slidenum">
              <a:t>&lt;#&gt;</a:t>
            </a:fld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5"/>
          </p:nvPr>
        </p:nvSpPr>
        <p:spPr/>
        <p:txBody>
          <a:bodyPr/>
          <a:p>
            <a:fld id="{A8A032EB-F206-4AC8-8435-17BA04E71F69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1E36EA9-4EF9-4EC7-9AF5-7DCB00C27016}" type="slidenum">
              <a:t>&lt;#&gt;</a:t>
            </a:fld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1EC3AB99-4D3E-4EB0-B12D-4F6B33399124}" type="slidenum">
              <a:t>&lt;#&gt;</a:t>
            </a:fld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7"/>
          </p:nvPr>
        </p:nvSpPr>
        <p:spPr/>
        <p:txBody>
          <a:bodyPr/>
          <a:p>
            <a:fld id="{C76A6FA5-F0B9-4EEB-A870-4A5FF4EB48EC}" type="slidenum">
              <a:t>&lt;#&gt;</a:t>
            </a:fld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8"/>
          </p:nvPr>
        </p:nvSpPr>
        <p:spPr/>
        <p:txBody>
          <a:bodyPr/>
          <a:p>
            <a:fld id="{A6452F77-0B7E-4133-9ADF-342E505D08A1}" type="slidenum">
              <a:t>&lt;#&gt;</a:t>
            </a:fld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FFFF4585-E820-41A2-AE0E-FE9303FF7267}" type="slidenum">
              <a:t>&lt;#&gt;</a:t>
            </a:fld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0"/>
          </p:nvPr>
        </p:nvSpPr>
        <p:spPr/>
        <p:txBody>
          <a:bodyPr/>
          <a:p>
            <a:fld id="{DD273BFB-E922-405C-BE1E-382938FF42B0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EADA4A79-0FF5-4EE9-A9EF-311AEC3C272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E4584F8-916E-478C-A8E2-9A7D96A4E185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0CFD0CE-2CB3-4786-9941-592B5BE7475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26D971DD-5734-472F-B984-6408434E5FA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0C298B4-5CB6-4FFC-AE69-51B5648740B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2AE98B6-9623-4A49-9790-7E1ADCD9B476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C47C2EF1-5252-426E-AC6B-43C20E1CFD4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88EDDF-CD97-43FC-94EF-B496D384FFB6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49E0A35-FAF2-49AF-AE1E-B9D13F9031B6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18F4346-0482-44EB-B6B4-96A507AFB41B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B59F3859-866D-455E-97BE-5EADD453FA6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8F8D1F4-9B64-4853-B211-08474D8B2A41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016A7DA-E16C-4854-A08F-7B2F47304BE4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2CB03ABD-4873-4530-B374-644E9788243B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4B9647F-BDE0-474F-AA63-131F9B5DAE1D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4B59323-66DC-4357-ABC0-6B7DE18DC258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76AD16EF-1756-44CC-9EB7-1A12D6A72C9C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388D472-6B85-477F-A2DC-284EAD65431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425004-CC02-4245-8303-EEECCCD94406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CE7AF36-6187-4818-B4B2-9969F2431BCC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7F6C19F2-664D-4B38-82EA-7ECDBAB7EB86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EACE9460-8733-46C6-A310-F7014570EF07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AE48E7E-FB7F-42C4-A6CB-7B0DD18B0FB6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221E1EE8-3539-4853-855E-D6693E7732A9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7DFBBE15-59B9-472F-88FA-F0582FD423F3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C30E0B42-806F-4273-A28C-B9DBDD43CD2E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B5B0245B-A0B9-4CFB-AD62-B8C3925D0778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969ABBB2-0AA4-436A-B7A6-20648563AA27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E6FFB0A4-DE8F-41F7-9214-09D648B0AA1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F727F09-A436-44CC-AA21-F301176A0671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ABFD4D86-F3D0-409F-BCEA-F021BC366DBC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67E1AA29-06EE-483C-9AC7-87E16C89D0DF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319A2BCE-2CB1-40AB-8AE1-CD68A98166C2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3"/>
          </p:nvPr>
        </p:nvSpPr>
        <p:spPr/>
        <p:txBody>
          <a:bodyPr/>
          <a:p>
            <a:fld id="{728ED47C-41E7-4240-BCB6-FEF3739DFF44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E71F0A59-0521-4D83-9E72-A5A974A33990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248F99B1-877F-47F2-869A-A54709A75642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6"/>
          </p:nvPr>
        </p:nvSpPr>
        <p:spPr/>
        <p:txBody>
          <a:bodyPr/>
          <a:p>
            <a:fld id="{70B516CD-4E90-4A24-A1B2-A4ABA7E53746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5D224E94-9C9B-42EC-B3E3-45089A8F3ABF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0E34A816-ADD1-4E43-BB10-603FBAF647CC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9"/>
          </p:nvPr>
        </p:nvSpPr>
        <p:spPr/>
        <p:txBody>
          <a:bodyPr/>
          <a:p>
            <a:fld id="{08936B88-E37E-4EAF-8258-B1CD3532761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7A7297-9606-414D-A1B3-9DDE46CD8949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CC69FF2E-ADD7-4859-B8F2-6A5AB07A6EC3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83DB79B1-1FEF-42CB-AEBE-1A53C00C000E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2"/>
          </p:nvPr>
        </p:nvSpPr>
        <p:spPr/>
        <p:txBody>
          <a:bodyPr/>
          <a:p>
            <a:fld id="{2D2A6A5C-2D51-4465-AFC5-2F105F86AAFE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847DFDB4-CD87-45A0-9AB7-3F78005616CC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C337861E-EE92-4C5A-B796-A985904F3B09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5"/>
          </p:nvPr>
        </p:nvSpPr>
        <p:spPr/>
        <p:txBody>
          <a:bodyPr/>
          <a:p>
            <a:fld id="{E75FD4C4-9341-4215-8610-B712A7045BE4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4CBAC0C1-BBB1-4A58-8918-A3ACBA2D0B5F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18B33FE1-7753-4AB6-9D12-3B623F5E77D5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8"/>
          </p:nvPr>
        </p:nvSpPr>
        <p:spPr/>
        <p:txBody>
          <a:bodyPr/>
          <a:p>
            <a:fld id="{F319ADBF-C4F9-47DD-BF2D-528C7743302C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178C4DB4-49F7-4A64-BF29-A2F9C86D62F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2AEB11-7937-411C-8E23-14C5C17AA8F6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778B1291-B327-4679-AB8B-FA16B9F1B2CA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1"/>
          </p:nvPr>
        </p:nvSpPr>
        <p:spPr/>
        <p:txBody>
          <a:bodyPr/>
          <a:p>
            <a:fld id="{D29CF79F-B19C-41A3-B29E-AC4CF87D3609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F99F3E42-7233-486B-AC6B-F47D2CCED43D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5F8C0CD6-5FFC-4E5D-BEDE-A75240AAE195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4"/>
          </p:nvPr>
        </p:nvSpPr>
        <p:spPr/>
        <p:txBody>
          <a:bodyPr/>
          <a:p>
            <a:fld id="{AEBAFBFC-2EE2-42EE-928B-6E8E19D0A41F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1CAD76FF-D63E-4F84-9979-09CAE679D627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49AF37E9-019B-46DE-93B8-1DC74D4CB4FE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7"/>
          </p:nvPr>
        </p:nvSpPr>
        <p:spPr/>
        <p:txBody>
          <a:bodyPr/>
          <a:p>
            <a:fld id="{3DAFA19A-39AC-4B0F-9844-38A5DD184D74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52702622-F24D-42FF-8E97-9A18E972420A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D7D0F207-D921-4F97-9F93-3DA152BC823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C62F373-287E-4E81-8299-ED889A4C6FB2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0"/>
          </p:nvPr>
        </p:nvSpPr>
        <p:spPr/>
        <p:txBody>
          <a:bodyPr/>
          <a:p>
            <a:fld id="{B86366B8-D518-4BBF-B8C4-A9090DDD883B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91BBB0CC-C93C-46FE-8019-0E7E30E05B1D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2"/>
          </p:nvPr>
        </p:nvSpPr>
        <p:spPr/>
        <p:txBody>
          <a:bodyPr/>
          <a:p>
            <a:fld id="{707AAC6C-1CBF-46DC-8D6F-72D470B35513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3"/>
          </p:nvPr>
        </p:nvSpPr>
        <p:spPr/>
        <p:txBody>
          <a:bodyPr/>
          <a:p>
            <a:fld id="{6FD22F59-3120-4309-BE12-E2974EF0AA07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A58813AC-1AA3-424C-934C-71DBA9D5D8A1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5"/>
          </p:nvPr>
        </p:nvSpPr>
        <p:spPr/>
        <p:txBody>
          <a:bodyPr/>
          <a:p>
            <a:fld id="{E950ED99-2679-48D9-B5D5-FABDD359E382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6"/>
          </p:nvPr>
        </p:nvSpPr>
        <p:spPr/>
        <p:txBody>
          <a:bodyPr/>
          <a:p>
            <a:fld id="{0955970E-8A8A-4306-BA97-81CF976302C5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BEE9C615-FE8A-43A4-ABA3-3F6C41BACF18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8"/>
          </p:nvPr>
        </p:nvSpPr>
        <p:spPr/>
        <p:txBody>
          <a:bodyPr/>
          <a:p>
            <a:fld id="{B3AC90B4-5BBD-4DE9-8256-26D8605FC911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9"/>
          </p:nvPr>
        </p:nvSpPr>
        <p:spPr/>
        <p:txBody>
          <a:bodyPr/>
          <a:p>
            <a:fld id="{C57D61FC-4B64-407E-9472-C1F74C99220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B6F118-DA71-4468-9146-924FA8C17151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E1D67A17-7954-4D2B-805B-4DBB41A03813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1"/>
          </p:nvPr>
        </p:nvSpPr>
        <p:spPr/>
        <p:txBody>
          <a:bodyPr/>
          <a:p>
            <a:fld id="{1076210A-9557-4753-A61A-4C7D7CA40DBF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2"/>
          </p:nvPr>
        </p:nvSpPr>
        <p:spPr/>
        <p:txBody>
          <a:bodyPr/>
          <a:p>
            <a:fld id="{7C201980-B121-4034-A0DC-19AFC249285D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794616CD-5FA1-4B5A-A4CC-98F1D84C254D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4"/>
          </p:nvPr>
        </p:nvSpPr>
        <p:spPr/>
        <p:txBody>
          <a:bodyPr/>
          <a:p>
            <a:fld id="{187CA1BB-34C9-4B50-ABD0-0AA4B59F3CEC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5"/>
          </p:nvPr>
        </p:nvSpPr>
        <p:spPr/>
        <p:txBody>
          <a:bodyPr/>
          <a:p>
            <a:fld id="{82024904-6284-4997-9F81-F9CA2F504F97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AF37DC39-5F83-4435-B550-20997D71ACDD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7"/>
          </p:nvPr>
        </p:nvSpPr>
        <p:spPr/>
        <p:txBody>
          <a:bodyPr/>
          <a:p>
            <a:fld id="{8E792730-1496-4B81-A9DF-E05F08853FFE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8"/>
          </p:nvPr>
        </p:nvSpPr>
        <p:spPr/>
        <p:txBody>
          <a:bodyPr/>
          <a:p>
            <a:fld id="{F6976323-0F7E-470B-A65C-BBB48E6FE3FF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BBCEFE95-9F07-43BD-8ED9-A37EF79E101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90BC4BE-8AD7-49D9-A014-26B61D1ECAF5}" type="slidenum">
              <a:t>&lt;#&gt;</a:t>
            </a:fld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0"/>
          </p:nvPr>
        </p:nvSpPr>
        <p:spPr/>
        <p:txBody>
          <a:bodyPr/>
          <a:p>
            <a:fld id="{CD85BB69-5931-42FA-A13E-1356DD06732D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1"/>
          </p:nvPr>
        </p:nvSpPr>
        <p:spPr/>
        <p:txBody>
          <a:bodyPr/>
          <a:p>
            <a:fld id="{45040191-F812-4604-8D98-0F55B5652509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560C2E5F-AB97-41E5-A459-AE91B5F630A7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3"/>
          </p:nvPr>
        </p:nvSpPr>
        <p:spPr/>
        <p:txBody>
          <a:bodyPr/>
          <a:p>
            <a:fld id="{DB98FAB9-E565-4951-88FA-5F9B9C8D9E46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4"/>
          </p:nvPr>
        </p:nvSpPr>
        <p:spPr/>
        <p:txBody>
          <a:bodyPr/>
          <a:p>
            <a:fld id="{C08C0233-1158-4E40-9998-0B0C7E7EF6BF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E52183AB-33C0-44D2-ACD3-4CC03349F2F3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6"/>
          </p:nvPr>
        </p:nvSpPr>
        <p:spPr/>
        <p:txBody>
          <a:bodyPr/>
          <a:p>
            <a:fld id="{3FCB3527-45E9-4546-B22E-91B153F8E47B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7"/>
          </p:nvPr>
        </p:nvSpPr>
        <p:spPr/>
        <p:txBody>
          <a:bodyPr/>
          <a:p>
            <a:fld id="{2B0350B1-DF76-493E-8DE8-F38CBAE5D051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D71B3562-FBAA-4912-9993-FD841A4987E9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9"/>
          </p:nvPr>
        </p:nvSpPr>
        <p:spPr/>
        <p:txBody>
          <a:bodyPr/>
          <a:p>
            <a:fld id="{84C84977-C600-469C-B9B3-FEA1CA061D1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00.xml.rels><?xml version="1.0" encoding="UTF-8"?>
<Relationships xmlns="http://schemas.openxmlformats.org/package/2006/relationships"><Relationship Id="rId1" Type="http://schemas.openxmlformats.org/officeDocument/2006/relationships/theme" Target="../theme/theme100.xml"/><Relationship Id="rId2" Type="http://schemas.openxmlformats.org/officeDocument/2006/relationships/slideLayout" Target="../slideLayouts/slideLayout100.xml"/>
</Relationships>
</file>

<file path=ppt/slideMasters/_rels/slideMaster101.xml.rels><?xml version="1.0" encoding="UTF-8"?>
<Relationships xmlns="http://schemas.openxmlformats.org/package/2006/relationships"><Relationship Id="rId1" Type="http://schemas.openxmlformats.org/officeDocument/2006/relationships/theme" Target="../theme/theme101.xml"/><Relationship Id="rId2" Type="http://schemas.openxmlformats.org/officeDocument/2006/relationships/slideLayout" Target="../slideLayouts/slideLayout101.xml"/>
</Relationships>
</file>

<file path=ppt/slideMasters/_rels/slideMaster102.xml.rels><?xml version="1.0" encoding="UTF-8"?>
<Relationships xmlns="http://schemas.openxmlformats.org/package/2006/relationships"><Relationship Id="rId1" Type="http://schemas.openxmlformats.org/officeDocument/2006/relationships/theme" Target="../theme/theme102.xml"/><Relationship Id="rId2" Type="http://schemas.openxmlformats.org/officeDocument/2006/relationships/slideLayout" Target="../slideLayouts/slideLayout102.xml"/>
</Relationships>
</file>

<file path=ppt/slideMasters/_rels/slideMaster103.xml.rels><?xml version="1.0" encoding="UTF-8"?>
<Relationships xmlns="http://schemas.openxmlformats.org/package/2006/relationships"><Relationship Id="rId1" Type="http://schemas.openxmlformats.org/officeDocument/2006/relationships/theme" Target="../theme/theme103.xml"/><Relationship Id="rId2" Type="http://schemas.openxmlformats.org/officeDocument/2006/relationships/slideLayout" Target="../slideLayouts/slideLayout103.xml"/>
</Relationships>
</file>

<file path=ppt/slideMasters/_rels/slideMaster104.xml.rels><?xml version="1.0" encoding="UTF-8"?>
<Relationships xmlns="http://schemas.openxmlformats.org/package/2006/relationships"><Relationship Id="rId1" Type="http://schemas.openxmlformats.org/officeDocument/2006/relationships/theme" Target="../theme/theme104.xml"/><Relationship Id="rId2" Type="http://schemas.openxmlformats.org/officeDocument/2006/relationships/slideLayout" Target="../slideLayouts/slideLayout104.xml"/>
</Relationships>
</file>

<file path=ppt/slideMasters/_rels/slideMaster105.xml.rels><?xml version="1.0" encoding="UTF-8"?>
<Relationships xmlns="http://schemas.openxmlformats.org/package/2006/relationships"><Relationship Id="rId1" Type="http://schemas.openxmlformats.org/officeDocument/2006/relationships/theme" Target="../theme/theme105.xml"/><Relationship Id="rId2" Type="http://schemas.openxmlformats.org/officeDocument/2006/relationships/slideLayout" Target="../slideLayouts/slideLayout105.xml"/>
</Relationships>
</file>

<file path=ppt/slideMasters/_rels/slideMaster106.xml.rels><?xml version="1.0" encoding="UTF-8"?>
<Relationships xmlns="http://schemas.openxmlformats.org/package/2006/relationships"><Relationship Id="rId1" Type="http://schemas.openxmlformats.org/officeDocument/2006/relationships/theme" Target="../theme/theme106.xml"/><Relationship Id="rId2" Type="http://schemas.openxmlformats.org/officeDocument/2006/relationships/slideLayout" Target="../slideLayouts/slideLayout106.xml"/>
</Relationships>
</file>

<file path=ppt/slideMasters/_rels/slideMaster107.xml.rels><?xml version="1.0" encoding="UTF-8"?>
<Relationships xmlns="http://schemas.openxmlformats.org/package/2006/relationships"><Relationship Id="rId1" Type="http://schemas.openxmlformats.org/officeDocument/2006/relationships/theme" Target="../theme/theme107.xml"/><Relationship Id="rId2" Type="http://schemas.openxmlformats.org/officeDocument/2006/relationships/slideLayout" Target="../slideLayouts/slideLayout107.xml"/>
</Relationships>
</file>

<file path=ppt/slideMasters/_rels/slideMaster108.xml.rels><?xml version="1.0" encoding="UTF-8"?>
<Relationships xmlns="http://schemas.openxmlformats.org/package/2006/relationships"><Relationship Id="rId1" Type="http://schemas.openxmlformats.org/officeDocument/2006/relationships/theme" Target="../theme/theme108.xml"/><Relationship Id="rId2" Type="http://schemas.openxmlformats.org/officeDocument/2006/relationships/slideLayout" Target="../slideLayouts/slideLayout108.xml"/>
</Relationships>
</file>

<file path=ppt/slideMasters/_rels/slideMaster109.xml.rels><?xml version="1.0" encoding="UTF-8"?>
<Relationships xmlns="http://schemas.openxmlformats.org/package/2006/relationships"><Relationship Id="rId1" Type="http://schemas.openxmlformats.org/officeDocument/2006/relationships/theme" Target="../theme/theme109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10.xml.rels><?xml version="1.0" encoding="UTF-8"?>
<Relationships xmlns="http://schemas.openxmlformats.org/package/2006/relationships"><Relationship Id="rId1" Type="http://schemas.openxmlformats.org/officeDocument/2006/relationships/theme" Target="../theme/theme110.xml"/><Relationship Id="rId2" Type="http://schemas.openxmlformats.org/officeDocument/2006/relationships/slideLayout" Target="../slideLayouts/slideLayout114.xml"/>
</Relationships>
</file>

<file path=ppt/slideMasters/_rels/slideMaster111.xml.rels><?xml version="1.0" encoding="UTF-8"?>
<Relationships xmlns="http://schemas.openxmlformats.org/package/2006/relationships"><Relationship Id="rId1" Type="http://schemas.openxmlformats.org/officeDocument/2006/relationships/theme" Target="../theme/theme111.xml"/><Relationship Id="rId2" Type="http://schemas.openxmlformats.org/officeDocument/2006/relationships/slideLayout" Target="../slideLayouts/slideLayout115.xml"/>
</Relationships>
</file>

<file path=ppt/slideMasters/_rels/slideMaster112.xml.rels><?xml version="1.0" encoding="UTF-8"?>
<Relationships xmlns="http://schemas.openxmlformats.org/package/2006/relationships"><Relationship Id="rId1" Type="http://schemas.openxmlformats.org/officeDocument/2006/relationships/theme" Target="../theme/theme112.xml"/><Relationship Id="rId2" Type="http://schemas.openxmlformats.org/officeDocument/2006/relationships/slideLayout" Target="../slideLayouts/slideLayout116.xml"/>
</Relationships>
</file>

<file path=ppt/slideMasters/_rels/slideMaster113.xml.rels><?xml version="1.0" encoding="UTF-8"?>
<Relationships xmlns="http://schemas.openxmlformats.org/package/2006/relationships"><Relationship Id="rId1" Type="http://schemas.openxmlformats.org/officeDocument/2006/relationships/theme" Target="../theme/theme113.xml"/><Relationship Id="rId2" Type="http://schemas.openxmlformats.org/officeDocument/2006/relationships/slideLayout" Target="../slideLayouts/slideLayout117.xml"/>
</Relationships>
</file>

<file path=ppt/slideMasters/_rels/slideMaster114.xml.rels><?xml version="1.0" encoding="UTF-8"?>
<Relationships xmlns="http://schemas.openxmlformats.org/package/2006/relationships"><Relationship Id="rId1" Type="http://schemas.openxmlformats.org/officeDocument/2006/relationships/theme" Target="../theme/theme114.xml"/><Relationship Id="rId2" Type="http://schemas.openxmlformats.org/officeDocument/2006/relationships/slideLayout" Target="../slideLayouts/slideLayout118.xml"/>
</Relationships>
</file>

<file path=ppt/slideMasters/_rels/slideMaster115.xml.rels><?xml version="1.0" encoding="UTF-8"?>
<Relationships xmlns="http://schemas.openxmlformats.org/package/2006/relationships"><Relationship Id="rId1" Type="http://schemas.openxmlformats.org/officeDocument/2006/relationships/theme" Target="../theme/theme115.xml"/><Relationship Id="rId2" Type="http://schemas.openxmlformats.org/officeDocument/2006/relationships/slideLayout" Target="../slideLayouts/slideLayout119.xml"/>
</Relationships>
</file>

<file path=ppt/slideMasters/_rels/slideMaster116.xml.rels><?xml version="1.0" encoding="UTF-8"?>
<Relationships xmlns="http://schemas.openxmlformats.org/package/2006/relationships"><Relationship Id="rId1" Type="http://schemas.openxmlformats.org/officeDocument/2006/relationships/theme" Target="../theme/theme116.xml"/><Relationship Id="rId2" Type="http://schemas.openxmlformats.org/officeDocument/2006/relationships/slideLayout" Target="../slideLayouts/slideLayout120.xml"/>
</Relationships>
</file>

<file path=ppt/slideMasters/_rels/slideMaster117.xml.rels><?xml version="1.0" encoding="UTF-8"?>
<Relationships xmlns="http://schemas.openxmlformats.org/package/2006/relationships"><Relationship Id="rId1" Type="http://schemas.openxmlformats.org/officeDocument/2006/relationships/theme" Target="../theme/theme117.xml"/><Relationship Id="rId2" Type="http://schemas.openxmlformats.org/officeDocument/2006/relationships/slideLayout" Target="../slideLayouts/slideLayout121.xml"/>
</Relationships>
</file>

<file path=ppt/slideMasters/_rels/slideMaster118.xml.rels><?xml version="1.0" encoding="UTF-8"?>
<Relationships xmlns="http://schemas.openxmlformats.org/package/2006/relationships"><Relationship Id="rId1" Type="http://schemas.openxmlformats.org/officeDocument/2006/relationships/theme" Target="../theme/theme118.xml"/><Relationship Id="rId2" Type="http://schemas.openxmlformats.org/officeDocument/2006/relationships/slideLayout" Target="../slideLayouts/slideLayout122.xml"/>
</Relationships>
</file>

<file path=ppt/slideMasters/_rels/slideMaster119.xml.rels><?xml version="1.0" encoding="UTF-8"?>
<Relationships xmlns="http://schemas.openxmlformats.org/package/2006/relationships"><Relationship Id="rId1" Type="http://schemas.openxmlformats.org/officeDocument/2006/relationships/theme" Target="../theme/theme119.xml"/><Relationship Id="rId2" Type="http://schemas.openxmlformats.org/officeDocument/2006/relationships/slideLayout" Target="../slideLayouts/slideLayout123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20.xml.rels><?xml version="1.0" encoding="UTF-8"?>
<Relationships xmlns="http://schemas.openxmlformats.org/package/2006/relationships"><Relationship Id="rId1" Type="http://schemas.openxmlformats.org/officeDocument/2006/relationships/theme" Target="../theme/theme120.xml"/><Relationship Id="rId2" Type="http://schemas.openxmlformats.org/officeDocument/2006/relationships/slideLayout" Target="../slideLayouts/slideLayout12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slideLayout" Target="../slideLayouts/slideLayout66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slideLayout" Target="../slideLayouts/slideLayout67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slideLayout" Target="../slideLayouts/slideLayout68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slideLayout" Target="../slideLayouts/slideLayout6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slideLayout" Target="../slideLayouts/slideLayout70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slideLayout" Target="../slideLayouts/slideLayout71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slideLayout" Target="../slideLayouts/slideLayout72.xml"/>
</Relationships>
</file>

<file path=ppt/slideMasters/_rels/slideMaster73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slideLayout" Target="../slideLayouts/slideLayout73.xml"/>
</Relationships>
</file>

<file path=ppt/slideMasters/_rels/slideMaster74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slideLayout" Target="../slideLayouts/slideLayout74.xml"/>
</Relationships>
</file>

<file path=ppt/slideMasters/_rels/slideMaster75.xml.rels><?xml version="1.0" encoding="UTF-8"?>
<Relationships xmlns="http://schemas.openxmlformats.org/package/2006/relationships"><Relationship Id="rId1" Type="http://schemas.openxmlformats.org/officeDocument/2006/relationships/theme" Target="../theme/theme75.xml"/><Relationship Id="rId2" Type="http://schemas.openxmlformats.org/officeDocument/2006/relationships/slideLayout" Target="../slideLayouts/slideLayout75.xml"/>
</Relationships>
</file>

<file path=ppt/slideMasters/_rels/slideMaster76.xml.rels><?xml version="1.0" encoding="UTF-8"?>
<Relationships xmlns="http://schemas.openxmlformats.org/package/2006/relationships"><Relationship Id="rId1" Type="http://schemas.openxmlformats.org/officeDocument/2006/relationships/theme" Target="../theme/theme76.xml"/><Relationship Id="rId2" Type="http://schemas.openxmlformats.org/officeDocument/2006/relationships/slideLayout" Target="../slideLayouts/slideLayout76.xml"/>
</Relationships>
</file>

<file path=ppt/slideMasters/_rels/slideMaster77.xml.rels><?xml version="1.0" encoding="UTF-8"?>
<Relationships xmlns="http://schemas.openxmlformats.org/package/2006/relationships"><Relationship Id="rId1" Type="http://schemas.openxmlformats.org/officeDocument/2006/relationships/theme" Target="../theme/theme77.xml"/><Relationship Id="rId2" Type="http://schemas.openxmlformats.org/officeDocument/2006/relationships/slideLayout" Target="../slideLayouts/slideLayout77.xml"/>
</Relationships>
</file>

<file path=ppt/slideMasters/_rels/slideMaster78.xml.rels><?xml version="1.0" encoding="UTF-8"?>
<Relationships xmlns="http://schemas.openxmlformats.org/package/2006/relationships"><Relationship Id="rId1" Type="http://schemas.openxmlformats.org/officeDocument/2006/relationships/theme" Target="../theme/theme78.xml"/><Relationship Id="rId2" Type="http://schemas.openxmlformats.org/officeDocument/2006/relationships/slideLayout" Target="../slideLayouts/slideLayout78.xml"/>
</Relationships>
</file>

<file path=ppt/slideMasters/_rels/slideMaster79.xml.rels><?xml version="1.0" encoding="UTF-8"?>
<Relationships xmlns="http://schemas.openxmlformats.org/package/2006/relationships"><Relationship Id="rId1" Type="http://schemas.openxmlformats.org/officeDocument/2006/relationships/theme" Target="../theme/theme79.xml"/><Relationship Id="rId2" Type="http://schemas.openxmlformats.org/officeDocument/2006/relationships/slideLayout" Target="../slideLayouts/slideLayout7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80.xml.rels><?xml version="1.0" encoding="UTF-8"?>
<Relationships xmlns="http://schemas.openxmlformats.org/package/2006/relationships"><Relationship Id="rId1" Type="http://schemas.openxmlformats.org/officeDocument/2006/relationships/theme" Target="../theme/theme80.xml"/><Relationship Id="rId2" Type="http://schemas.openxmlformats.org/officeDocument/2006/relationships/slideLayout" Target="../slideLayouts/slideLayout80.xml"/>
</Relationships>
</file>

<file path=ppt/slideMasters/_rels/slideMaster81.xml.rels><?xml version="1.0" encoding="UTF-8"?>
<Relationships xmlns="http://schemas.openxmlformats.org/package/2006/relationships"><Relationship Id="rId1" Type="http://schemas.openxmlformats.org/officeDocument/2006/relationships/theme" Target="../theme/theme81.xml"/><Relationship Id="rId2" Type="http://schemas.openxmlformats.org/officeDocument/2006/relationships/slideLayout" Target="../slideLayouts/slideLayout81.xml"/>
</Relationships>
</file>

<file path=ppt/slideMasters/_rels/slideMaster82.xml.rels><?xml version="1.0" encoding="UTF-8"?>
<Relationships xmlns="http://schemas.openxmlformats.org/package/2006/relationships"><Relationship Id="rId1" Type="http://schemas.openxmlformats.org/officeDocument/2006/relationships/theme" Target="../theme/theme82.xml"/><Relationship Id="rId2" Type="http://schemas.openxmlformats.org/officeDocument/2006/relationships/slideLayout" Target="../slideLayouts/slideLayout82.xml"/>
</Relationships>
</file>

<file path=ppt/slideMasters/_rels/slideMaster83.xml.rels><?xml version="1.0" encoding="UTF-8"?>
<Relationships xmlns="http://schemas.openxmlformats.org/package/2006/relationships"><Relationship Id="rId1" Type="http://schemas.openxmlformats.org/officeDocument/2006/relationships/theme" Target="../theme/theme83.xml"/><Relationship Id="rId2" Type="http://schemas.openxmlformats.org/officeDocument/2006/relationships/slideLayout" Target="../slideLayouts/slideLayout83.xml"/>
</Relationships>
</file>

<file path=ppt/slideMasters/_rels/slideMaster84.xml.rels><?xml version="1.0" encoding="UTF-8"?>
<Relationships xmlns="http://schemas.openxmlformats.org/package/2006/relationships"><Relationship Id="rId1" Type="http://schemas.openxmlformats.org/officeDocument/2006/relationships/theme" Target="../theme/theme84.xml"/><Relationship Id="rId2" Type="http://schemas.openxmlformats.org/officeDocument/2006/relationships/slideLayout" Target="../slideLayouts/slideLayout84.xml"/>
</Relationships>
</file>

<file path=ppt/slideMasters/_rels/slideMaster85.xml.rels><?xml version="1.0" encoding="UTF-8"?>
<Relationships xmlns="http://schemas.openxmlformats.org/package/2006/relationships"><Relationship Id="rId1" Type="http://schemas.openxmlformats.org/officeDocument/2006/relationships/theme" Target="../theme/theme85.xml"/><Relationship Id="rId2" Type="http://schemas.openxmlformats.org/officeDocument/2006/relationships/slideLayout" Target="../slideLayouts/slideLayout85.xml"/>
</Relationships>
</file>

<file path=ppt/slideMasters/_rels/slideMaster86.xml.rels><?xml version="1.0" encoding="UTF-8"?>
<Relationships xmlns="http://schemas.openxmlformats.org/package/2006/relationships"><Relationship Id="rId1" Type="http://schemas.openxmlformats.org/officeDocument/2006/relationships/theme" Target="../theme/theme86.xml"/><Relationship Id="rId2" Type="http://schemas.openxmlformats.org/officeDocument/2006/relationships/slideLayout" Target="../slideLayouts/slideLayout86.xml"/>
</Relationships>
</file>

<file path=ppt/slideMasters/_rels/slideMaster87.xml.rels><?xml version="1.0" encoding="UTF-8"?>
<Relationships xmlns="http://schemas.openxmlformats.org/package/2006/relationships"><Relationship Id="rId1" Type="http://schemas.openxmlformats.org/officeDocument/2006/relationships/theme" Target="../theme/theme87.xml"/><Relationship Id="rId2" Type="http://schemas.openxmlformats.org/officeDocument/2006/relationships/slideLayout" Target="../slideLayouts/slideLayout87.xml"/>
</Relationships>
</file>

<file path=ppt/slideMasters/_rels/slideMaster88.xml.rels><?xml version="1.0" encoding="UTF-8"?>
<Relationships xmlns="http://schemas.openxmlformats.org/package/2006/relationships"><Relationship Id="rId1" Type="http://schemas.openxmlformats.org/officeDocument/2006/relationships/theme" Target="../theme/theme88.xml"/><Relationship Id="rId2" Type="http://schemas.openxmlformats.org/officeDocument/2006/relationships/slideLayout" Target="../slideLayouts/slideLayout88.xml"/>
</Relationships>
</file>

<file path=ppt/slideMasters/_rels/slideMaster89.xml.rels><?xml version="1.0" encoding="UTF-8"?>
<Relationships xmlns="http://schemas.openxmlformats.org/package/2006/relationships"><Relationship Id="rId1" Type="http://schemas.openxmlformats.org/officeDocument/2006/relationships/theme" Target="../theme/theme89.xml"/><Relationship Id="rId2" Type="http://schemas.openxmlformats.org/officeDocument/2006/relationships/slideLayout" Target="../slideLayouts/slideLayout8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_rels/slideMaster90.xml.rels><?xml version="1.0" encoding="UTF-8"?>
<Relationships xmlns="http://schemas.openxmlformats.org/package/2006/relationships"><Relationship Id="rId1" Type="http://schemas.openxmlformats.org/officeDocument/2006/relationships/theme" Target="../theme/theme90.xml"/><Relationship Id="rId2" Type="http://schemas.openxmlformats.org/officeDocument/2006/relationships/slideLayout" Target="../slideLayouts/slideLayout90.xml"/>
</Relationships>
</file>

<file path=ppt/slideMasters/_rels/slideMaster91.xml.rels><?xml version="1.0" encoding="UTF-8"?>
<Relationships xmlns="http://schemas.openxmlformats.org/package/2006/relationships"><Relationship Id="rId1" Type="http://schemas.openxmlformats.org/officeDocument/2006/relationships/theme" Target="../theme/theme91.xml"/><Relationship Id="rId2" Type="http://schemas.openxmlformats.org/officeDocument/2006/relationships/slideLayout" Target="../slideLayouts/slideLayout91.xml"/>
</Relationships>
</file>

<file path=ppt/slideMasters/_rels/slideMaster92.xml.rels><?xml version="1.0" encoding="UTF-8"?>
<Relationships xmlns="http://schemas.openxmlformats.org/package/2006/relationships"><Relationship Id="rId1" Type="http://schemas.openxmlformats.org/officeDocument/2006/relationships/theme" Target="../theme/theme92.xml"/><Relationship Id="rId2" Type="http://schemas.openxmlformats.org/officeDocument/2006/relationships/slideLayout" Target="../slideLayouts/slideLayout92.xml"/>
</Relationships>
</file>

<file path=ppt/slideMasters/_rels/slideMaster93.xml.rels><?xml version="1.0" encoding="UTF-8"?>
<Relationships xmlns="http://schemas.openxmlformats.org/package/2006/relationships"><Relationship Id="rId1" Type="http://schemas.openxmlformats.org/officeDocument/2006/relationships/theme" Target="../theme/theme93.xml"/><Relationship Id="rId2" Type="http://schemas.openxmlformats.org/officeDocument/2006/relationships/slideLayout" Target="../slideLayouts/slideLayout93.xml"/>
</Relationships>
</file>

<file path=ppt/slideMasters/_rels/slideMaster94.xml.rels><?xml version="1.0" encoding="UTF-8"?>
<Relationships xmlns="http://schemas.openxmlformats.org/package/2006/relationships"><Relationship Id="rId1" Type="http://schemas.openxmlformats.org/officeDocument/2006/relationships/theme" Target="../theme/theme94.xml"/><Relationship Id="rId2" Type="http://schemas.openxmlformats.org/officeDocument/2006/relationships/slideLayout" Target="../slideLayouts/slideLayout94.xml"/>
</Relationships>
</file>

<file path=ppt/slideMasters/_rels/slideMaster95.xml.rels><?xml version="1.0" encoding="UTF-8"?>
<Relationships xmlns="http://schemas.openxmlformats.org/package/2006/relationships"><Relationship Id="rId1" Type="http://schemas.openxmlformats.org/officeDocument/2006/relationships/theme" Target="../theme/theme95.xml"/><Relationship Id="rId2" Type="http://schemas.openxmlformats.org/officeDocument/2006/relationships/slideLayout" Target="../slideLayouts/slideLayout95.xml"/>
</Relationships>
</file>

<file path=ppt/slideMasters/_rels/slideMaster96.xml.rels><?xml version="1.0" encoding="UTF-8"?>
<Relationships xmlns="http://schemas.openxmlformats.org/package/2006/relationships"><Relationship Id="rId1" Type="http://schemas.openxmlformats.org/officeDocument/2006/relationships/theme" Target="../theme/theme96.xml"/><Relationship Id="rId2" Type="http://schemas.openxmlformats.org/officeDocument/2006/relationships/slideLayout" Target="../slideLayouts/slideLayout96.xml"/>
</Relationships>
</file>

<file path=ppt/slideMasters/_rels/slideMaster97.xml.rels><?xml version="1.0" encoding="UTF-8"?>
<Relationships xmlns="http://schemas.openxmlformats.org/package/2006/relationships"><Relationship Id="rId1" Type="http://schemas.openxmlformats.org/officeDocument/2006/relationships/theme" Target="../theme/theme97.xml"/><Relationship Id="rId2" Type="http://schemas.openxmlformats.org/officeDocument/2006/relationships/slideLayout" Target="../slideLayouts/slideLayout97.xml"/>
</Relationships>
</file>

<file path=ppt/slideMasters/_rels/slideMaster98.xml.rels><?xml version="1.0" encoding="UTF-8"?>
<Relationships xmlns="http://schemas.openxmlformats.org/package/2006/relationships"><Relationship Id="rId1" Type="http://schemas.openxmlformats.org/officeDocument/2006/relationships/theme" Target="../theme/theme98.xml"/><Relationship Id="rId2" Type="http://schemas.openxmlformats.org/officeDocument/2006/relationships/slideLayout" Target="../slideLayouts/slideLayout98.xml"/>
</Relationships>
</file>

<file path=ppt/slideMasters/_rels/slideMaster99.xml.rels><?xml version="1.0" encoding="UTF-8"?>
<Relationships xmlns="http://schemas.openxmlformats.org/package/2006/relationships"><Relationship Id="rId1" Type="http://schemas.openxmlformats.org/officeDocument/2006/relationships/theme" Target="../theme/theme99.xml"/><Relationship Id="rId2" Type="http://schemas.openxmlformats.org/officeDocument/2006/relationships/slideLayout" Target="../slideLayouts/slideLayout9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B0631B-F2EE-4C4A-9E7C-9C4659A9C61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BC5E36-3072-4DC0-AFBF-D19F6110403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0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sldNum" idx="100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BEAB7E-96AB-4A9E-9DA1-5B5C486BE2D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2"/>
  </p:sldLayoutIdLst>
</p:sldMaster>
</file>

<file path=ppt/slideMasters/slideMaster10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101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2F19B6-9DE0-4102-BEB7-2692A2DAC27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2"/>
  </p:sldLayoutIdLst>
</p:sldMaster>
</file>

<file path=ppt/slideMasters/slideMaster10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sldNum" idx="102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19D144-8D88-40E5-B717-70432B37B31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2"/>
  </p:sldLayoutIdLst>
</p:sldMaster>
</file>

<file path=ppt/slideMasters/slideMaster10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sldNum" idx="103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7C33DC-E92E-47A9-806F-B073F94B63A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2"/>
  </p:sldLayoutIdLst>
</p:sldMaster>
</file>

<file path=ppt/slideMasters/slideMaster10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sldNum" idx="104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88E2CF-B1A5-49E5-9BE5-7AB2427E0FE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2"/>
  </p:sldLayoutIdLst>
</p:sldMaster>
</file>

<file path=ppt/slideMasters/slideMaster10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sldNum" idx="105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B70C5E-E854-40C5-9FD9-05C6A2D4576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2"/>
  </p:sldLayoutIdLst>
</p:sldMaster>
</file>

<file path=ppt/slideMasters/slideMaster10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106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C628C9-0FA0-4323-AC1C-A63D5C92D41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2"/>
  </p:sldLayoutIdLst>
</p:sldMaster>
</file>

<file path=ppt/slideMasters/slideMaster10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sldNum" idx="107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BB2652-F7B9-42F1-8950-F07A5ED0EBB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2"/>
  </p:sldLayoutIdLst>
</p:sldMaster>
</file>

<file path=ppt/slideMasters/slideMaster10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sldNum" idx="108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CDD320-3AC4-42E6-B84F-59993686E13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2"/>
  </p:sldLayoutIdLst>
</p:sldMaster>
</file>

<file path=ppt/slideMasters/slideMaster10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Num" idx="109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3EC1F3-BF91-40E8-BF34-3C829FF03D4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2"/>
    <p:sldLayoutId id="2147483866" r:id="rId3"/>
    <p:sldLayoutId id="2147483867" r:id="rId4"/>
    <p:sldLayoutId id="2147483868" r:id="rId5"/>
    <p:sldLayoutId id="2147483869" r:id="rId6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EBD32B-3E03-42AC-93C4-39D7D907782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sldNum" idx="110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1B2F02-9B03-4F20-BE45-580465AC050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2"/>
  </p:sldLayoutIdLst>
</p:sldMaster>
</file>

<file path=ppt/slideMasters/slideMaster1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 type="sldNum" idx="111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0B0D2D-A215-4677-B6FB-84BD37BE582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2"/>
  </p:sldLayoutIdLst>
</p:sldMaster>
</file>

<file path=ppt/slideMasters/slideMaster1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sldNum" idx="112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DC1E82-4E16-4FB1-9BAC-7F7E7B3B15E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2"/>
  </p:sldLayoutIdLst>
</p:sldMaster>
</file>

<file path=ppt/slideMasters/slideMaster1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Num" idx="113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3CD406-D700-424C-B922-BEC4562A798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2"/>
  </p:sldLayoutIdLst>
</p:sldMaster>
</file>

<file path=ppt/slideMasters/slideMaster1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sldNum" idx="114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89005C-10ED-414C-A1FF-E3F319A1EB2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2"/>
  </p:sldLayoutIdLst>
</p:sldMaster>
</file>

<file path=ppt/slideMasters/slideMaster1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sldNum" idx="115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30175C-C007-4A88-8D23-D0E2303646D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2"/>
  </p:sldLayoutIdLst>
</p:sldMaster>
</file>

<file path=ppt/slideMasters/slideMaster1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sldNum" idx="116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9F05B8-42BC-43A5-88A6-3CB75EF9B78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2"/>
  </p:sldLayoutIdLst>
</p:sldMaster>
</file>

<file path=ppt/slideMasters/slideMaster1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Num" idx="117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1721B2-62A3-4679-96C2-75B607BDDAE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2"/>
  </p:sldLayoutIdLst>
</p:sldMaster>
</file>

<file path=ppt/slideMasters/slideMaster1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Num" idx="118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9427C8-958B-4004-925A-F63100157CC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2"/>
  </p:sldLayoutIdLst>
</p:sldMaster>
</file>

<file path=ppt/slideMasters/slideMaster1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36;p9"/>
          <p:cNvSpPr/>
          <p:nvPr/>
        </p:nvSpPr>
        <p:spPr>
          <a:xfrm>
            <a:off x="4572000" y="0"/>
            <a:ext cx="4557960" cy="51296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2" name="PlaceHolder 1"/>
          <p:cNvSpPr>
            <a:spLocks noGrp="1"/>
          </p:cNvSpPr>
          <p:nvPr>
            <p:ph type="sldNum" idx="119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6022CD-AD86-4FCA-B86A-6F1A7C383EB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45073E-8A7D-4CA6-83F9-856C0ACE5F7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Num" idx="120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486C80-129E-4ECC-8B44-8B6ABA653CC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20D49C-7C25-4F95-AE05-2ED599D95DA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54DF64-BCA7-498D-9B4A-BA11A60CED8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AF7C5E-536D-482B-A5CC-61F0FB467FD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87110C-4978-4B9D-8978-B1E55E53376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6266D4-DDC4-4BE4-A794-1520196C78E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C74114-ECB8-4B15-8D2E-B33C2BECD52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565E51-82F3-488E-840C-7D42A498F41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310CC5-CFBD-4656-A210-D46244835DD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3E9ACA-9ADE-418E-988E-6E889FAF780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66EEBA-47CC-460D-A79F-BD234460026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0E23BF-0236-4D1E-8BCF-2984038DC0A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7F91DA-0EE5-408B-96B4-C367F776ACD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0D151D-FEFE-409E-BA77-A9A557C014D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126BA7-7450-4295-B96F-BE659F44331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F8ADE7-AB6A-404A-89D9-F7D58474FBD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71FC61-3300-4C05-AE5E-A7702CC8B88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9A6C76-E314-4DC7-A3B3-E20D6C18093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4FE3C4-D3E5-47D6-A7C3-9B26147547B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6D91EF-7C09-411D-BFE2-836BCB6B40F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6A7958-EE78-439A-911B-09B614B3FF8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976F5F-1AB7-4B8D-97B9-103F0F5E8BC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827B4B-6783-4C5D-B785-545E8DE0C25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sldNum" idx="33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2A248F-D189-4ECE-8545-AA9AE3B02A5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34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0E5266-95ED-4E97-9A4F-A078AF616BA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Num" idx="35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E19A26-0DBC-4792-B189-4A6AFB2E83F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E863AA-B1C0-492C-8F86-CC5EE868AF1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sldNum" idx="37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35E4CC-6F4F-41C7-8C50-F4CF82E99B4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38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0C50A6-FE07-478C-A1AF-A7E76CF795D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ldNum" idx="39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ED2AA3-E908-4E4F-8923-A063ABC78D9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78C1F6-0CB1-44BF-89FC-DF8FDD5F228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40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33275C-E628-4D5C-A40F-AD76F8E3334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sldNum" idx="41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A8FC25-49A4-411D-89C2-7C430A2E1ED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42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913502-989E-49B2-8828-4AC2CB58B3B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Num" idx="43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5970EF-4FFC-49A0-A6EF-1256ED44B76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44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54260B-824E-4A6B-86DE-406FABE6E03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ldNum" idx="45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858291-B12B-4FCB-86EF-E3D35E23D6E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sldNum" idx="46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1C520E-3070-489B-A8E2-AA1488D9267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47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908ABE-80FE-4E5D-9283-725762FFDDE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48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4F6064-4DD1-49B6-8C6B-DAC4BEAEF47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sldNum" idx="49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6D5F56-3AB0-418C-9C4E-D7A8C40FC49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818A89-33C8-4D54-98B0-83A7472C0D3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50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035847-3E37-4D4E-BE3D-C71E1DBF3F1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ldNum" idx="51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2779BD-CC2B-4DEA-8A7F-F87F928DC93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52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86339F-FAB4-4FF1-B4A9-800758703E8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sldNum" idx="53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8C3661-D1A2-4C8A-A7A7-40E9E0D4828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54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26D7D9-8DCD-4A16-9BAF-756C20B01BF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55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AF56BA-8EE8-463F-BBE0-E5906A9EBAD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56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73F403-E9FE-417F-9E91-486E2FA7123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Num" idx="57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A5BF51-A24F-423C-874C-0CAD9BBFE94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sldNum" idx="58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5EE48F-3200-4256-92BD-C7B15AA4958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Num" idx="59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033C52-A544-4B74-9B56-7544BDDA5CD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1D3E95-66A5-4B09-8B3B-7A1845D4B97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ldNum" idx="60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73966B-0839-4B9C-914C-41C3C68A4A4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sldNum" idx="61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E8CB2B-BACC-4558-AF09-F3834231BEC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62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976CC9-7AD6-4DE2-A7DB-08BAA0E29E8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ldNum" idx="63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928ABA-7165-439D-A83E-4C3087090F6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64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8C7F24-9022-4F34-AC5F-694E25DF6B6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sldNum" idx="65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7CDC6D-0A1E-4F31-B239-18C9331A8A5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66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368448-47B7-49D7-B882-EB541774B43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2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ldNum" idx="67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20A18C-5270-4F85-87C4-E931F1C281D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2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ldNum" idx="68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697830-5CA1-4474-B2A3-1D4865F6A47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2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69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40B86C-C21A-4C4C-9F44-40DB6C0FFB2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B69867-B671-4DE1-8A05-DE17C943D91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sldNum" idx="70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7C4E65-D437-4EDF-8063-50F88D74ACB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2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ldNum" idx="71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80EBD9-7B12-4DA4-B422-CCDAC67E945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2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ldNum" idx="72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FD6BD8-E48E-4DB4-B438-0D0C630F876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2"/>
  </p:sldLayoutIdLst>
</p:sldMaster>
</file>

<file path=ppt/slideMasters/slideMaster7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73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72A757-5906-4891-B018-3188E52CB52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2"/>
  </p:sldLayoutIdLst>
</p:sldMaster>
</file>

<file path=ppt/slideMasters/slideMaster7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sldNum" idx="74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B33027-928B-409F-8995-FF78ADC0585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2"/>
  </p:sldLayoutIdLst>
</p:sldMaster>
</file>

<file path=ppt/slideMasters/slideMaster7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ldNum" idx="75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1C4783-8D11-43E0-9FCE-AA721C160C9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2"/>
  </p:sldLayoutIdLst>
</p:sldMaster>
</file>

<file path=ppt/slideMasters/slideMaster7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ldNum" idx="76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275401-DC04-4F31-817A-97F0A8D599F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2"/>
  </p:sldLayoutIdLst>
</p:sldMaster>
</file>

<file path=ppt/slideMasters/slideMaster7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77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C3604C-F2EA-429A-BEF8-5B3A9F8F198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2"/>
  </p:sldLayoutIdLst>
</p:sldMaster>
</file>

<file path=ppt/slideMasters/slideMaster7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sldNum" idx="78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989C4B-2164-475A-8B97-9434C361DAF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2"/>
  </p:sldLayoutIdLst>
</p:sldMaster>
</file>

<file path=ppt/slideMasters/slideMaster7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sldNum" idx="79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C20B52-02E3-4379-9DAA-4236F81D75D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E0A5CF-F3BB-4489-8023-558235FD85B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sldNum" idx="80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E840E2-06B1-48F6-8F53-F0BCF9B82B4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2"/>
  </p:sldLayoutIdLst>
</p:sldMaster>
</file>

<file path=ppt/slideMasters/slideMaster8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81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74D1EE-3EE2-4118-BB04-76959E871CF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2"/>
  </p:sldLayoutIdLst>
</p:sldMaster>
</file>

<file path=ppt/slideMasters/slideMaster8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ldNum" idx="82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262048-8CA9-4F6A-B724-8393E24C5BC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2"/>
  </p:sldLayoutIdLst>
</p:sldMaster>
</file>

<file path=ppt/slideMasters/slideMaster8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sldNum" idx="83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C5CF80-0665-47F1-93FF-150470FBB0F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2"/>
  </p:sldLayoutIdLst>
</p:sldMaster>
</file>

<file path=ppt/slideMasters/slideMaster8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ldNum" idx="84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287AEE-3C48-4395-9DC2-50667ACD0B6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2"/>
  </p:sldLayoutIdLst>
</p:sldMaster>
</file>

<file path=ppt/slideMasters/slideMaster8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85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933E11-0074-40DE-A31B-DA303131C2C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2"/>
  </p:sldLayoutIdLst>
</p:sldMaster>
</file>

<file path=ppt/slideMasters/slideMaster8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sldNum" idx="86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8A8CF3-618C-41BB-9CA5-12CEC3A5E63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2"/>
  </p:sldLayoutIdLst>
</p:sldMaster>
</file>

<file path=ppt/slideMasters/slideMaster8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sldNum" idx="87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83CF4A-F397-4776-9746-E0D8E6C52A4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2"/>
  </p:sldLayoutIdLst>
</p:sldMaster>
</file>

<file path=ppt/slideMasters/slideMaster8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sldNum" idx="88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D894A4-B85B-421F-9373-C8E8E0A9C54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2"/>
  </p:sldLayoutIdLst>
</p:sldMaster>
</file>

<file path=ppt/slideMasters/slideMaster8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sldNum" idx="89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972417-6BBB-410A-91BC-530771C0EF5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D28A4E-8718-438F-9F97-55695FBC472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sldNum" idx="90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5071C9-E973-47DE-B928-CF279CFE753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2"/>
  </p:sldLayoutIdLst>
</p:sldMaster>
</file>

<file path=ppt/slideMasters/slideMaster9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91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E23E29-DA8A-443C-97B9-0286208DF6A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2"/>
  </p:sldLayoutIdLst>
</p:sldMaster>
</file>

<file path=ppt/slideMasters/slideMaster9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sldNum" idx="92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A348F6-5193-4CBD-A3DA-07AF743D0DE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2"/>
  </p:sldLayoutIdLst>
</p:sldMaster>
</file>

<file path=ppt/slideMasters/slideMaster9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sldNum" idx="93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97782B-BDC7-4CF8-B76D-C20E476A56C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2"/>
  </p:sldLayoutIdLst>
</p:sldMaster>
</file>

<file path=ppt/slideMasters/slideMaster9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sldNum" idx="94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A91474-116C-42DB-B3B5-FB65DF4E689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2"/>
  </p:sldLayoutIdLst>
</p:sldMaster>
</file>

<file path=ppt/slideMasters/slideMaster9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95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8EAA51-4D52-41AA-A0CA-81A91E15964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2"/>
  </p:sldLayoutIdLst>
</p:sldMaster>
</file>

<file path=ppt/slideMasters/slideMaster9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sldNum" idx="96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11F1E3-AD93-4985-8693-1D66B170A79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2"/>
  </p:sldLayoutIdLst>
</p:sldMaster>
</file>

<file path=ppt/slideMasters/slideMaster9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97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F8704E-D853-46C5-9C2A-9C935630A4D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2"/>
  </p:sldLayoutIdLst>
</p:sldMaster>
</file>

<file path=ppt/slideMasters/slideMaster9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sldNum" idx="98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EBE3E3-35BD-4BA0-B706-61F590457E0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2"/>
  </p:sldLayoutIdLst>
</p:sldMaster>
</file>

<file path=ppt/slideMasters/slideMaster9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sldNum" idx="99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52BA48-B909-42BF-B902-C037B30E391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60640" cy="17510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Extensions for RISC-V Trusted Execution Environments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561" name="Google Shape;56;p13"/>
          <p:cNvCxnSpPr/>
          <p:nvPr/>
        </p:nvCxnSpPr>
        <p:spPr>
          <a:xfrm>
            <a:off x="204480" y="2304720"/>
            <a:ext cx="8749080" cy="14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562" name="Google Shape;57;p13"/>
          <p:cNvCxnSpPr/>
          <p:nvPr/>
        </p:nvCxnSpPr>
        <p:spPr>
          <a:xfrm>
            <a:off x="204480" y="3948840"/>
            <a:ext cx="8749080" cy="14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63" name="PlaceHolder 2"/>
          <p:cNvSpPr>
            <a:spLocks noGrp="1"/>
          </p:cNvSpPr>
          <p:nvPr>
            <p:ph type="sldNum" idx="124"/>
          </p:nvPr>
        </p:nvSpPr>
        <p:spPr>
          <a:xfrm>
            <a:off x="8472600" y="466308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767739-D5AB-4E07-A200-BBFF71F6D2C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4" name="Google Shape;59;p13"/>
          <p:cNvSpPr/>
          <p:nvPr/>
        </p:nvSpPr>
        <p:spPr>
          <a:xfrm>
            <a:off x="1946880" y="2244240"/>
            <a:ext cx="523656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Presentation By: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Colorado School of Mines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5" name="Google Shape;60;p13"/>
          <p:cNvSpPr/>
          <p:nvPr/>
        </p:nvSpPr>
        <p:spPr>
          <a:xfrm>
            <a:off x="3071880" y="3948480"/>
            <a:ext cx="298584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May 9, 2025</a:t>
            </a:r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Google Shape;114;p 8"/>
          <p:cNvCxnSpPr/>
          <p:nvPr/>
        </p:nvCxnSpPr>
        <p:spPr>
          <a:xfrm>
            <a:off x="204480" y="721440"/>
            <a:ext cx="8749080" cy="14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82" name="PlaceHolder 1"/>
          <p:cNvSpPr>
            <a:spLocks noGrp="1"/>
          </p:cNvSpPr>
          <p:nvPr>
            <p:ph type="sldNum" idx="133"/>
          </p:nvPr>
        </p:nvSpPr>
        <p:spPr>
          <a:xfrm>
            <a:off x="8472600" y="463356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49D8F1-B684-434B-94EF-3A849A703CA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080" cy="909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Refresh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4" name="PlaceHolder 52"/>
          <p:cNvSpPr/>
          <p:nvPr/>
        </p:nvSpPr>
        <p:spPr>
          <a:xfrm>
            <a:off x="343080" y="830160"/>
            <a:ext cx="8343720" cy="37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On a reset, the upper version (portion sent to main memory) is incremented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Therefore, even though the “stealth version” may repeat at some point, the combined version will remain unique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Guaranteed to be non-repeating and therefore protected against memory traffic analysis attacks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5" name="Google Shape;114;p 5"/>
          <p:cNvCxnSpPr/>
          <p:nvPr/>
        </p:nvCxnSpPr>
        <p:spPr>
          <a:xfrm>
            <a:off x="204480" y="721440"/>
            <a:ext cx="8749080" cy="14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86" name="PlaceHolder 1"/>
          <p:cNvSpPr>
            <a:spLocks noGrp="1"/>
          </p:cNvSpPr>
          <p:nvPr>
            <p:ph type="sldNum" idx="134"/>
          </p:nvPr>
        </p:nvSpPr>
        <p:spPr>
          <a:xfrm>
            <a:off x="8472600" y="463356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80FCFE-503F-4110-8C88-F04660B811F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080" cy="514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Strengths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8" name="PlaceHolder 32"/>
          <p:cNvSpPr/>
          <p:nvPr/>
        </p:nvSpPr>
        <p:spPr>
          <a:xfrm>
            <a:off x="343080" y="830160"/>
            <a:ext cx="8343720" cy="37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Dwarfs competition in protected coverage at very little added latency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Employs a compression format that limits metadata storage while maintaining coverage at scale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Stores data and MAC tags in conventional memory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9" name="Google Shape;114;p 3"/>
          <p:cNvCxnSpPr/>
          <p:nvPr/>
        </p:nvCxnSpPr>
        <p:spPr>
          <a:xfrm>
            <a:off x="204480" y="721440"/>
            <a:ext cx="8749080" cy="14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90" name="PlaceHolder 1"/>
          <p:cNvSpPr>
            <a:spLocks noGrp="1"/>
          </p:cNvSpPr>
          <p:nvPr>
            <p:ph type="sldNum" idx="135"/>
          </p:nvPr>
        </p:nvSpPr>
        <p:spPr>
          <a:xfrm>
            <a:off x="8472600" y="463356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0B4091-CFA5-497F-88B4-C3749727CC8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080" cy="909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Weaknesses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2" name="PlaceHolder 22"/>
          <p:cNvSpPr/>
          <p:nvPr/>
        </p:nvSpPr>
        <p:spPr>
          <a:xfrm>
            <a:off x="343080" y="830160"/>
            <a:ext cx="8343720" cy="37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If an integrity check fails, it triggers a kill-switch that destroys the enclaves and all the sensitive data before shutting down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93;p17"/>
          <p:cNvSpPr/>
          <p:nvPr/>
        </p:nvSpPr>
        <p:spPr>
          <a:xfrm>
            <a:off x="327960" y="3970800"/>
            <a:ext cx="8474400" cy="79740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7" name="PlaceHolder 1"/>
          <p:cNvSpPr>
            <a:spLocks noGrp="1"/>
          </p:cNvSpPr>
          <p:nvPr>
            <p:ph type="sldNum" idx="125"/>
          </p:nvPr>
        </p:nvSpPr>
        <p:spPr>
          <a:xfrm>
            <a:off x="8472600" y="463356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D1D498-3397-4717-ACDB-02CFA8152ED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/>
          </p:nvPr>
        </p:nvSpPr>
        <p:spPr>
          <a:xfrm>
            <a:off x="941400" y="3970800"/>
            <a:ext cx="7247520" cy="7974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1" lang="en-US" sz="2600" strike="noStrike" u="none">
                <a:solidFill>
                  <a:srgbClr val="000000"/>
                </a:solidFill>
                <a:uFillTx/>
                <a:latin typeface="Times New Roman"/>
              </a:rPr>
              <a:t>Goal:</a:t>
            </a:r>
            <a:r>
              <a:rPr b="0" lang="en-US" sz="2600" strike="noStrike" u="none">
                <a:solidFill>
                  <a:srgbClr val="000000"/>
                </a:solidFill>
                <a:uFillTx/>
                <a:latin typeface="Times New Roman"/>
              </a:rPr>
              <a:t> Provide security to tera-scale memory storage</a:t>
            </a:r>
            <a:endParaRPr b="0" lang="en-US" sz="2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3480" cy="909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Motivation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570" name="Google Shape;97;p17"/>
          <p:cNvCxnSpPr/>
          <p:nvPr/>
        </p:nvCxnSpPr>
        <p:spPr>
          <a:xfrm>
            <a:off x="204480" y="721440"/>
            <a:ext cx="8749080" cy="14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71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78640" cy="27673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Trusted Execution Environments support secure memory methods, but often do not employ them due to costly memory overhead: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Merkle tree memory accesses increase with protected memory size’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Many enclaves that do provide integrity either only support small amounts of memory, or completely abandon ‘freshness’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 support for large-scale memory storage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Open to replay attacks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"/>
          <p:cNvSpPr/>
          <p:nvPr/>
        </p:nvSpPr>
        <p:spPr>
          <a:xfrm flipV="1">
            <a:off x="7125120" y="3716640"/>
            <a:ext cx="360" cy="325800"/>
          </a:xfrm>
          <a:prstGeom prst="line">
            <a:avLst/>
          </a:prstGeom>
          <a:ln w="38160">
            <a:solidFill>
              <a:srgbClr val="77bc6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573" name=""/>
          <p:cNvSpPr/>
          <p:nvPr/>
        </p:nvSpPr>
        <p:spPr>
          <a:xfrm flipV="1">
            <a:off x="7413480" y="372636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574" name=""/>
          <p:cNvSpPr/>
          <p:nvPr/>
        </p:nvSpPr>
        <p:spPr>
          <a:xfrm flipV="1">
            <a:off x="7701480" y="372636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575" name=""/>
          <p:cNvSpPr/>
          <p:nvPr/>
        </p:nvSpPr>
        <p:spPr>
          <a:xfrm flipV="1">
            <a:off x="7953480" y="372636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576" name=""/>
          <p:cNvSpPr/>
          <p:nvPr/>
        </p:nvSpPr>
        <p:spPr>
          <a:xfrm flipV="1">
            <a:off x="8421480" y="372636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cxnSp>
        <p:nvCxnSpPr>
          <p:cNvPr id="577" name="Google Shape;114;p 11"/>
          <p:cNvCxnSpPr/>
          <p:nvPr/>
        </p:nvCxnSpPr>
        <p:spPr>
          <a:xfrm>
            <a:off x="204480" y="721440"/>
            <a:ext cx="8749080" cy="14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78" name="PlaceHolder 1"/>
          <p:cNvSpPr>
            <a:spLocks noGrp="1"/>
          </p:cNvSpPr>
          <p:nvPr>
            <p:ph type="sldNum" idx="126"/>
          </p:nvPr>
        </p:nvSpPr>
        <p:spPr>
          <a:xfrm>
            <a:off x="8472600" y="463356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623329-C4BF-4775-B339-1667B7C7A47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080" cy="909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Incurs Latency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0" name=""/>
          <p:cNvSpPr/>
          <p:nvPr/>
        </p:nvSpPr>
        <p:spPr>
          <a:xfrm>
            <a:off x="5532480" y="942120"/>
            <a:ext cx="2436120" cy="11206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81" name=""/>
          <p:cNvSpPr/>
          <p:nvPr/>
        </p:nvSpPr>
        <p:spPr>
          <a:xfrm>
            <a:off x="5884200" y="1430640"/>
            <a:ext cx="2052000" cy="55476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Secure Memory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2" name=""/>
          <p:cNvSpPr/>
          <p:nvPr/>
        </p:nvSpPr>
        <p:spPr>
          <a:xfrm>
            <a:off x="5394600" y="967680"/>
            <a:ext cx="1004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TEE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3" name=""/>
          <p:cNvSpPr/>
          <p:nvPr/>
        </p:nvSpPr>
        <p:spPr>
          <a:xfrm>
            <a:off x="5407200" y="3888000"/>
            <a:ext cx="319860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Main Memory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4" name="PlaceHolder 37"/>
          <p:cNvSpPr/>
          <p:nvPr/>
        </p:nvSpPr>
        <p:spPr>
          <a:xfrm>
            <a:off x="685800" y="4932000"/>
            <a:ext cx="799884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17784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Chenyu Yan, Brian Rogers, Daniel Englender, et al. (2006) Improving Cost, Performance, and Security of Memory Encryption and Authentication. </a:t>
            </a:r>
            <a:r>
              <a:rPr b="0" i="1" lang="en" sz="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(ISCA’06)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5" name=""/>
          <p:cNvSpPr/>
          <p:nvPr/>
        </p:nvSpPr>
        <p:spPr>
          <a:xfrm>
            <a:off x="7687800" y="1758240"/>
            <a:ext cx="227160" cy="227160"/>
          </a:xfrm>
          <a:prstGeom prst="ellipse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6" name="PlaceHolder 38"/>
          <p:cNvSpPr/>
          <p:nvPr/>
        </p:nvSpPr>
        <p:spPr>
          <a:xfrm>
            <a:off x="343080" y="830160"/>
            <a:ext cx="4913280" cy="37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Monotonically incrementing counters are stored in a merkle tree to prevent replay attacks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Integrity checks trigger otherwise unnecessary memory fetches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Counters are incremented on every write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On a memory fetch, the core must do an additional: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7 memory accesses per read/write for a 128 MB Cache &amp; 8-ary tree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Cache hit rate suffers as the tree grows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7" name=""/>
          <p:cNvSpPr/>
          <p:nvPr/>
        </p:nvSpPr>
        <p:spPr>
          <a:xfrm rot="5400000">
            <a:off x="6910920" y="4008600"/>
            <a:ext cx="445680" cy="2221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8" name=""/>
          <p:cNvSpPr/>
          <p:nvPr/>
        </p:nvSpPr>
        <p:spPr>
          <a:xfrm rot="5400000">
            <a:off x="7192800" y="4008600"/>
            <a:ext cx="445680" cy="2221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9" name=""/>
          <p:cNvSpPr/>
          <p:nvPr/>
        </p:nvSpPr>
        <p:spPr>
          <a:xfrm rot="5400000">
            <a:off x="7475040" y="4008600"/>
            <a:ext cx="445680" cy="2221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0" name=""/>
          <p:cNvSpPr/>
          <p:nvPr/>
        </p:nvSpPr>
        <p:spPr>
          <a:xfrm rot="5400000">
            <a:off x="7721640" y="4008600"/>
            <a:ext cx="445680" cy="2221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1" name=""/>
          <p:cNvSpPr/>
          <p:nvPr/>
        </p:nvSpPr>
        <p:spPr>
          <a:xfrm rot="5400000">
            <a:off x="8214120" y="4008600"/>
            <a:ext cx="445680" cy="2221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2" name=""/>
          <p:cNvSpPr/>
          <p:nvPr/>
        </p:nvSpPr>
        <p:spPr>
          <a:xfrm>
            <a:off x="7808400" y="1987200"/>
            <a:ext cx="360" cy="41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3" name=""/>
          <p:cNvSpPr/>
          <p:nvPr/>
        </p:nvSpPr>
        <p:spPr>
          <a:xfrm>
            <a:off x="7808400" y="1987200"/>
            <a:ext cx="421200" cy="203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4" name=""/>
          <p:cNvSpPr/>
          <p:nvPr/>
        </p:nvSpPr>
        <p:spPr>
          <a:xfrm flipH="1">
            <a:off x="7315200" y="1987200"/>
            <a:ext cx="493200" cy="203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5" name=""/>
          <p:cNvSpPr/>
          <p:nvPr/>
        </p:nvSpPr>
        <p:spPr>
          <a:xfrm flipH="1">
            <a:off x="7737480" y="2387880"/>
            <a:ext cx="68400" cy="3520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6" name=""/>
          <p:cNvSpPr/>
          <p:nvPr/>
        </p:nvSpPr>
        <p:spPr>
          <a:xfrm>
            <a:off x="7615800" y="2658240"/>
            <a:ext cx="227160" cy="2271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7" name=""/>
          <p:cNvSpPr/>
          <p:nvPr/>
        </p:nvSpPr>
        <p:spPr>
          <a:xfrm rot="5400000">
            <a:off x="6869160" y="3282480"/>
            <a:ext cx="530280" cy="22212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8" name=""/>
          <p:cNvSpPr/>
          <p:nvPr/>
        </p:nvSpPr>
        <p:spPr>
          <a:xfrm rot="5400000">
            <a:off x="7157520" y="3282480"/>
            <a:ext cx="530280" cy="2221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9" name=""/>
          <p:cNvSpPr/>
          <p:nvPr/>
        </p:nvSpPr>
        <p:spPr>
          <a:xfrm rot="5400000">
            <a:off x="7445520" y="3282480"/>
            <a:ext cx="530280" cy="2221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0" name=""/>
          <p:cNvSpPr/>
          <p:nvPr/>
        </p:nvSpPr>
        <p:spPr>
          <a:xfrm rot="5400000">
            <a:off x="7697520" y="3282480"/>
            <a:ext cx="530280" cy="2221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1" name=""/>
          <p:cNvSpPr/>
          <p:nvPr/>
        </p:nvSpPr>
        <p:spPr>
          <a:xfrm rot="5400000">
            <a:off x="8165520" y="3282480"/>
            <a:ext cx="530280" cy="2221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2" name=""/>
          <p:cNvSpPr/>
          <p:nvPr/>
        </p:nvSpPr>
        <p:spPr>
          <a:xfrm>
            <a:off x="7805880" y="2387880"/>
            <a:ext cx="195120" cy="3553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3" name=""/>
          <p:cNvSpPr/>
          <p:nvPr/>
        </p:nvSpPr>
        <p:spPr>
          <a:xfrm>
            <a:off x="7867800" y="2658240"/>
            <a:ext cx="227160" cy="2271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4" name=""/>
          <p:cNvSpPr/>
          <p:nvPr/>
        </p:nvSpPr>
        <p:spPr>
          <a:xfrm flipH="1">
            <a:off x="7161480" y="2286000"/>
            <a:ext cx="153720" cy="4082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5" name=""/>
          <p:cNvSpPr/>
          <p:nvPr/>
        </p:nvSpPr>
        <p:spPr>
          <a:xfrm>
            <a:off x="7283160" y="2269440"/>
            <a:ext cx="149400" cy="4888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6" name=""/>
          <p:cNvSpPr/>
          <p:nvPr/>
        </p:nvSpPr>
        <p:spPr>
          <a:xfrm>
            <a:off x="8229600" y="2286000"/>
            <a:ext cx="211320" cy="3722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>
            <a:off x="8119800" y="2190240"/>
            <a:ext cx="227160" cy="2271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8" name=""/>
          <p:cNvSpPr/>
          <p:nvPr/>
        </p:nvSpPr>
        <p:spPr>
          <a:xfrm>
            <a:off x="7327800" y="2658240"/>
            <a:ext cx="227160" cy="227160"/>
          </a:xfrm>
          <a:prstGeom prst="ellipse">
            <a:avLst/>
          </a:prstGeom>
          <a:solidFill>
            <a:srgbClr val="ff4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09" name=""/>
          <p:cNvSpPr/>
          <p:nvPr/>
        </p:nvSpPr>
        <p:spPr>
          <a:xfrm>
            <a:off x="8335800" y="2658240"/>
            <a:ext cx="227160" cy="2271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0" name=""/>
          <p:cNvSpPr/>
          <p:nvPr/>
        </p:nvSpPr>
        <p:spPr>
          <a:xfrm>
            <a:off x="7039800" y="2658240"/>
            <a:ext cx="227160" cy="227160"/>
          </a:xfrm>
          <a:prstGeom prst="ellipse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1" name=""/>
          <p:cNvSpPr/>
          <p:nvPr/>
        </p:nvSpPr>
        <p:spPr>
          <a:xfrm>
            <a:off x="7183800" y="2190240"/>
            <a:ext cx="227160" cy="227160"/>
          </a:xfrm>
          <a:prstGeom prst="ellipse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2" name=""/>
          <p:cNvSpPr/>
          <p:nvPr/>
        </p:nvSpPr>
        <p:spPr>
          <a:xfrm>
            <a:off x="7687800" y="2190240"/>
            <a:ext cx="227160" cy="2271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3" name=""/>
          <p:cNvSpPr/>
          <p:nvPr/>
        </p:nvSpPr>
        <p:spPr>
          <a:xfrm flipV="1">
            <a:off x="7122600" y="288684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4" name=""/>
          <p:cNvSpPr/>
          <p:nvPr/>
        </p:nvSpPr>
        <p:spPr>
          <a:xfrm flipV="1">
            <a:off x="7446600" y="288720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5" name=""/>
          <p:cNvSpPr/>
          <p:nvPr/>
        </p:nvSpPr>
        <p:spPr>
          <a:xfrm flipV="1">
            <a:off x="7698600" y="288720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6" name=""/>
          <p:cNvSpPr/>
          <p:nvPr/>
        </p:nvSpPr>
        <p:spPr>
          <a:xfrm flipV="1">
            <a:off x="7986600" y="288720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7" name=""/>
          <p:cNvSpPr/>
          <p:nvPr/>
        </p:nvSpPr>
        <p:spPr>
          <a:xfrm flipV="1">
            <a:off x="8454600" y="288720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8" name="Google Shape;114;p19"/>
          <p:cNvCxnSpPr/>
          <p:nvPr/>
        </p:nvCxnSpPr>
        <p:spPr>
          <a:xfrm>
            <a:off x="204480" y="721440"/>
            <a:ext cx="8749080" cy="14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19" name="PlaceHolder 1"/>
          <p:cNvSpPr>
            <a:spLocks noGrp="1"/>
          </p:cNvSpPr>
          <p:nvPr>
            <p:ph type="sldNum" idx="127"/>
          </p:nvPr>
        </p:nvSpPr>
        <p:spPr>
          <a:xfrm>
            <a:off x="8472600" y="463356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F41E1A-B0DC-4D21-B152-783DBD54A73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080" cy="909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CXL and Smart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1" name="PlaceHolder 5"/>
          <p:cNvSpPr/>
          <p:nvPr/>
        </p:nvSpPr>
        <p:spPr>
          <a:xfrm>
            <a:off x="343080" y="830160"/>
            <a:ext cx="8572320" cy="37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CXL Integrity Data Encryption provides secure connections between trusted components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Ensure confidentiality, integrity and replay protection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Uses non-deterministic AES stream ciphers and MAC checks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Enables low latency and bandwidth overhead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Does not wait for integrity checks before processing data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2" name="Google Shape;114;p 2"/>
          <p:cNvCxnSpPr/>
          <p:nvPr/>
        </p:nvCxnSpPr>
        <p:spPr>
          <a:xfrm>
            <a:off x="204480" y="721440"/>
            <a:ext cx="8749080" cy="14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23" name="PlaceHolder 1"/>
          <p:cNvSpPr>
            <a:spLocks noGrp="1"/>
          </p:cNvSpPr>
          <p:nvPr>
            <p:ph type="sldNum" idx="128"/>
          </p:nvPr>
        </p:nvSpPr>
        <p:spPr>
          <a:xfrm>
            <a:off x="8472600" y="463356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3A9C6C-B9E2-46A9-8BBD-94877095F06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080" cy="909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Trusted Smart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5" name="PlaceHolder 17"/>
          <p:cNvSpPr/>
          <p:nvPr/>
        </p:nvSpPr>
        <p:spPr>
          <a:xfrm>
            <a:off x="343080" y="830160"/>
            <a:ext cx="4457520" cy="37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Stacked DRAM sits on a logic layer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Connected by Through-silicon-vias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Can offer up to 168GB of space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Can be utilized to expand trusted computing base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Builds a secure channel between processor and smart memory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Eliminates need for ‘freshness’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6" name=""/>
          <p:cNvSpPr/>
          <p:nvPr/>
        </p:nvSpPr>
        <p:spPr>
          <a:xfrm>
            <a:off x="5752800" y="2694600"/>
            <a:ext cx="2102760" cy="63072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Trusted Compute Layer</a:t>
            </a:r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7" name=""/>
          <p:cNvSpPr/>
          <p:nvPr/>
        </p:nvSpPr>
        <p:spPr>
          <a:xfrm rot="5400000">
            <a:off x="6692400" y="950040"/>
            <a:ext cx="206280" cy="2071440"/>
          </a:xfrm>
          <a:custGeom>
            <a:avLst/>
            <a:gdLst>
              <a:gd name="textAreaLeft" fmla="*/ 131760 w 206280"/>
              <a:gd name="textAreaRight" fmla="*/ 206640 w 206280"/>
              <a:gd name="textAreaTop" fmla="*/ 54000 h 2071440"/>
              <a:gd name="textAreaBottom" fmla="*/ 2017440 h 207144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8" name=""/>
          <p:cNvSpPr/>
          <p:nvPr/>
        </p:nvSpPr>
        <p:spPr>
          <a:xfrm>
            <a:off x="5752800" y="2044080"/>
            <a:ext cx="62568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9" name=""/>
          <p:cNvSpPr/>
          <p:nvPr/>
        </p:nvSpPr>
        <p:spPr>
          <a:xfrm>
            <a:off x="5851440" y="2044080"/>
            <a:ext cx="62568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0" name=""/>
          <p:cNvSpPr/>
          <p:nvPr/>
        </p:nvSpPr>
        <p:spPr>
          <a:xfrm>
            <a:off x="5950080" y="2044080"/>
            <a:ext cx="62568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1" name=""/>
          <p:cNvSpPr/>
          <p:nvPr/>
        </p:nvSpPr>
        <p:spPr>
          <a:xfrm>
            <a:off x="6048360" y="2044080"/>
            <a:ext cx="62604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2" name=""/>
          <p:cNvSpPr/>
          <p:nvPr/>
        </p:nvSpPr>
        <p:spPr>
          <a:xfrm>
            <a:off x="6147000" y="2044080"/>
            <a:ext cx="62604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3" name=""/>
          <p:cNvSpPr/>
          <p:nvPr/>
        </p:nvSpPr>
        <p:spPr>
          <a:xfrm>
            <a:off x="6245640" y="2044080"/>
            <a:ext cx="62568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4" name=""/>
          <p:cNvSpPr/>
          <p:nvPr/>
        </p:nvSpPr>
        <p:spPr>
          <a:xfrm>
            <a:off x="6344280" y="2044080"/>
            <a:ext cx="62568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5" name=""/>
          <p:cNvSpPr/>
          <p:nvPr/>
        </p:nvSpPr>
        <p:spPr>
          <a:xfrm>
            <a:off x="6442560" y="2044080"/>
            <a:ext cx="62604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6" name=""/>
          <p:cNvSpPr/>
          <p:nvPr/>
        </p:nvSpPr>
        <p:spPr>
          <a:xfrm>
            <a:off x="6541200" y="2044080"/>
            <a:ext cx="62604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7" name=""/>
          <p:cNvSpPr/>
          <p:nvPr/>
        </p:nvSpPr>
        <p:spPr>
          <a:xfrm>
            <a:off x="6639840" y="2044080"/>
            <a:ext cx="62568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8" name=""/>
          <p:cNvSpPr/>
          <p:nvPr/>
        </p:nvSpPr>
        <p:spPr>
          <a:xfrm>
            <a:off x="6738480" y="2044080"/>
            <a:ext cx="62568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9" name=""/>
          <p:cNvSpPr/>
          <p:nvPr/>
        </p:nvSpPr>
        <p:spPr>
          <a:xfrm>
            <a:off x="6836760" y="2044080"/>
            <a:ext cx="62604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0" name=""/>
          <p:cNvSpPr/>
          <p:nvPr/>
        </p:nvSpPr>
        <p:spPr>
          <a:xfrm>
            <a:off x="6935400" y="2044080"/>
            <a:ext cx="62604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1" name=""/>
          <p:cNvSpPr/>
          <p:nvPr/>
        </p:nvSpPr>
        <p:spPr>
          <a:xfrm>
            <a:off x="7034040" y="2044080"/>
            <a:ext cx="62568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2" name=""/>
          <p:cNvSpPr/>
          <p:nvPr/>
        </p:nvSpPr>
        <p:spPr>
          <a:xfrm>
            <a:off x="7132680" y="2044080"/>
            <a:ext cx="62568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3" name=""/>
          <p:cNvSpPr/>
          <p:nvPr/>
        </p:nvSpPr>
        <p:spPr>
          <a:xfrm>
            <a:off x="7231320" y="2044080"/>
            <a:ext cx="62568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4" name=""/>
          <p:cNvSpPr txBox="1"/>
          <p:nvPr/>
        </p:nvSpPr>
        <p:spPr>
          <a:xfrm>
            <a:off x="5668200" y="1566000"/>
            <a:ext cx="2358000" cy="30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16 layers of 32 GB DRAM</a:t>
            </a:r>
            <a:endParaRPr b="0" lang="en-US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5" name="Google Shape;114;p 1"/>
          <p:cNvCxnSpPr/>
          <p:nvPr/>
        </p:nvCxnSpPr>
        <p:spPr>
          <a:xfrm>
            <a:off x="204480" y="721440"/>
            <a:ext cx="8749080" cy="14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46" name="PlaceHolder 1"/>
          <p:cNvSpPr>
            <a:spLocks noGrp="1"/>
          </p:cNvSpPr>
          <p:nvPr>
            <p:ph type="sldNum" idx="129"/>
          </p:nvPr>
        </p:nvSpPr>
        <p:spPr>
          <a:xfrm>
            <a:off x="8472600" y="463356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9C6216-9963-424B-89B8-0CB154FD949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080" cy="909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Trusted Smart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8" name="PlaceHolder 8"/>
          <p:cNvSpPr/>
          <p:nvPr/>
        </p:nvSpPr>
        <p:spPr>
          <a:xfrm>
            <a:off x="343080" y="830160"/>
            <a:ext cx="4457520" cy="37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Compute-capable memory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Mitigates side-channels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More expensive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Ensures that any tampering or observation will destroy the functionality of the device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Negates the need for a merkle tree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Not feasible to replace an entire memory rack (up to 28TB)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9" name=""/>
          <p:cNvSpPr/>
          <p:nvPr/>
        </p:nvSpPr>
        <p:spPr>
          <a:xfrm>
            <a:off x="5752800" y="2694600"/>
            <a:ext cx="2102760" cy="63072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Trusted Compute Layer</a:t>
            </a:r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0" name=""/>
          <p:cNvSpPr/>
          <p:nvPr/>
        </p:nvSpPr>
        <p:spPr>
          <a:xfrm rot="5400000">
            <a:off x="6692400" y="950040"/>
            <a:ext cx="206280" cy="2071440"/>
          </a:xfrm>
          <a:custGeom>
            <a:avLst/>
            <a:gdLst>
              <a:gd name="textAreaLeft" fmla="*/ 131760 w 206280"/>
              <a:gd name="textAreaRight" fmla="*/ 206640 w 206280"/>
              <a:gd name="textAreaTop" fmla="*/ 54000 h 2071440"/>
              <a:gd name="textAreaBottom" fmla="*/ 2017440 h 207144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1" name=""/>
          <p:cNvSpPr/>
          <p:nvPr/>
        </p:nvSpPr>
        <p:spPr>
          <a:xfrm>
            <a:off x="5752800" y="2044080"/>
            <a:ext cx="62568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2" name=""/>
          <p:cNvSpPr/>
          <p:nvPr/>
        </p:nvSpPr>
        <p:spPr>
          <a:xfrm>
            <a:off x="5851440" y="2044080"/>
            <a:ext cx="62568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3" name=""/>
          <p:cNvSpPr/>
          <p:nvPr/>
        </p:nvSpPr>
        <p:spPr>
          <a:xfrm>
            <a:off x="5950080" y="2044080"/>
            <a:ext cx="62568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4" name=""/>
          <p:cNvSpPr/>
          <p:nvPr/>
        </p:nvSpPr>
        <p:spPr>
          <a:xfrm>
            <a:off x="6048360" y="2044080"/>
            <a:ext cx="62604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5" name=""/>
          <p:cNvSpPr/>
          <p:nvPr/>
        </p:nvSpPr>
        <p:spPr>
          <a:xfrm>
            <a:off x="6147000" y="2044080"/>
            <a:ext cx="62604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6" name=""/>
          <p:cNvSpPr/>
          <p:nvPr/>
        </p:nvSpPr>
        <p:spPr>
          <a:xfrm>
            <a:off x="6245640" y="2044080"/>
            <a:ext cx="62568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7" name=""/>
          <p:cNvSpPr/>
          <p:nvPr/>
        </p:nvSpPr>
        <p:spPr>
          <a:xfrm>
            <a:off x="6344280" y="2044080"/>
            <a:ext cx="62568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8" name=""/>
          <p:cNvSpPr/>
          <p:nvPr/>
        </p:nvSpPr>
        <p:spPr>
          <a:xfrm>
            <a:off x="6442560" y="2044080"/>
            <a:ext cx="62604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9" name=""/>
          <p:cNvSpPr/>
          <p:nvPr/>
        </p:nvSpPr>
        <p:spPr>
          <a:xfrm>
            <a:off x="6541200" y="2044080"/>
            <a:ext cx="62604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0" name=""/>
          <p:cNvSpPr/>
          <p:nvPr/>
        </p:nvSpPr>
        <p:spPr>
          <a:xfrm>
            <a:off x="6639840" y="2044080"/>
            <a:ext cx="62568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1" name=""/>
          <p:cNvSpPr/>
          <p:nvPr/>
        </p:nvSpPr>
        <p:spPr>
          <a:xfrm>
            <a:off x="6738480" y="2044080"/>
            <a:ext cx="62568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2" name=""/>
          <p:cNvSpPr/>
          <p:nvPr/>
        </p:nvSpPr>
        <p:spPr>
          <a:xfrm>
            <a:off x="6836760" y="2044080"/>
            <a:ext cx="62604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3" name=""/>
          <p:cNvSpPr/>
          <p:nvPr/>
        </p:nvSpPr>
        <p:spPr>
          <a:xfrm>
            <a:off x="6935400" y="2044080"/>
            <a:ext cx="62604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4" name=""/>
          <p:cNvSpPr/>
          <p:nvPr/>
        </p:nvSpPr>
        <p:spPr>
          <a:xfrm>
            <a:off x="7034040" y="2044080"/>
            <a:ext cx="62568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5" name=""/>
          <p:cNvSpPr/>
          <p:nvPr/>
        </p:nvSpPr>
        <p:spPr>
          <a:xfrm>
            <a:off x="7132680" y="2044080"/>
            <a:ext cx="62568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6" name=""/>
          <p:cNvSpPr/>
          <p:nvPr/>
        </p:nvSpPr>
        <p:spPr>
          <a:xfrm>
            <a:off x="7231320" y="2044080"/>
            <a:ext cx="625680" cy="630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7" name=""/>
          <p:cNvSpPr txBox="1"/>
          <p:nvPr/>
        </p:nvSpPr>
        <p:spPr>
          <a:xfrm>
            <a:off x="5668200" y="1566000"/>
            <a:ext cx="2358000" cy="30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16 layers of 32 GB DRAM</a:t>
            </a:r>
            <a:endParaRPr b="0" lang="en-US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8" name="Google Shape;114;p 4"/>
          <p:cNvCxnSpPr/>
          <p:nvPr/>
        </p:nvCxnSpPr>
        <p:spPr>
          <a:xfrm>
            <a:off x="204480" y="721440"/>
            <a:ext cx="8749080" cy="14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69" name="PlaceHolder 1"/>
          <p:cNvSpPr>
            <a:spLocks noGrp="1"/>
          </p:cNvSpPr>
          <p:nvPr>
            <p:ph type="sldNum" idx="130"/>
          </p:nvPr>
        </p:nvSpPr>
        <p:spPr>
          <a:xfrm>
            <a:off x="8472600" y="463356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691CBA-EDCA-463B-BD6C-9D648DDFD50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080" cy="909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Toleo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1" name="PlaceHolder 26"/>
          <p:cNvSpPr/>
          <p:nvPr/>
        </p:nvSpPr>
        <p:spPr>
          <a:xfrm>
            <a:off x="343080" y="830160"/>
            <a:ext cx="4686120" cy="37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To avoid the costs of storing everything in smart memory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Only stores ‘versions’ (counters)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Still utilizes a scheme to increment counters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Negates the need for a merkle tree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Employs a compression format that limits metadata storage while maintaining coverage at scale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Kept in smart memory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Stores data and MAC tags in conventional memory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72" name="" descr=""/>
          <p:cNvPicPr/>
          <p:nvPr/>
        </p:nvPicPr>
        <p:blipFill>
          <a:blip r:embed="rId1"/>
          <a:stretch/>
        </p:blipFill>
        <p:spPr>
          <a:xfrm>
            <a:off x="5185800" y="1038240"/>
            <a:ext cx="3653280" cy="304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3" name="Google Shape;114;p 6"/>
          <p:cNvCxnSpPr/>
          <p:nvPr/>
        </p:nvCxnSpPr>
        <p:spPr>
          <a:xfrm>
            <a:off x="204480" y="721440"/>
            <a:ext cx="8749080" cy="14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74" name="PlaceHolder 1"/>
          <p:cNvSpPr>
            <a:spLocks noGrp="1"/>
          </p:cNvSpPr>
          <p:nvPr>
            <p:ph type="sldNum" idx="131"/>
          </p:nvPr>
        </p:nvSpPr>
        <p:spPr>
          <a:xfrm>
            <a:off x="8472600" y="463356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74D27D-B1C0-482E-9B79-36B38331B54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080" cy="909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Version storage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6" name="PlaceHolder 40"/>
          <p:cNvSpPr/>
          <p:nvPr/>
        </p:nvSpPr>
        <p:spPr>
          <a:xfrm>
            <a:off x="343080" y="830160"/>
            <a:ext cx="8343720" cy="37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CXL uses a non-deterministic stream cipher, so identical communication is represented as unique ciphers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Allows for secure transmission of versions to processor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Low latency and bandwidth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Employs a compression format that limits metadata storage while maintaining coverage at scale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Only keeps lower 27-bits (“stealth version”), rest goes to conventional memory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Compresses the stealth version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Presents stealth version cache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Boasts a 98% hit rate, reducing memory bandwidth and latency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7" name="Google Shape;114;p 7"/>
          <p:cNvCxnSpPr/>
          <p:nvPr/>
        </p:nvCxnSpPr>
        <p:spPr>
          <a:xfrm>
            <a:off x="204480" y="721440"/>
            <a:ext cx="8749080" cy="14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78" name="PlaceHolder 1"/>
          <p:cNvSpPr>
            <a:spLocks noGrp="1"/>
          </p:cNvSpPr>
          <p:nvPr>
            <p:ph type="sldNum" idx="132"/>
          </p:nvPr>
        </p:nvSpPr>
        <p:spPr>
          <a:xfrm>
            <a:off x="8472600" y="4633560"/>
            <a:ext cx="534600" cy="3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5C1E9B-F893-4FB2-BC9A-96FF341A02F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080" cy="909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Refresh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0" name="PlaceHolder 46"/>
          <p:cNvSpPr/>
          <p:nvPr/>
        </p:nvSpPr>
        <p:spPr>
          <a:xfrm>
            <a:off x="343080" y="830160"/>
            <a:ext cx="8343720" cy="37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Versions are confidential from end-to-end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Replay attacks are reduced to random guessing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Adversaries only have one chance, otherwise the system will enact a “kill-switch”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Toleo initializes versions to a random value between 0 - 2</a:t>
            </a:r>
            <a:r>
              <a:rPr b="0" lang="en" sz="1800" strike="noStrike" u="none" baseline="33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27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If initialized to a known value and increases monotonically, an attacker can infer its value by the addresses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Monotonically increases with rollover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Must be reset before the “lapping” to the initial value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On each counter increment, there is a 1 in 2</a:t>
            </a:r>
            <a:r>
              <a:rPr b="0" lang="en" sz="1800" strike="noStrike" u="none" baseline="33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20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chance for a refresh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Incredibly unlikely to loop back without a reset (1.7 x 10</a:t>
            </a:r>
            <a:r>
              <a:rPr b="0" lang="en" sz="1600" strike="noStrike" u="none" baseline="33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-19</a:t>
            </a: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Application>LibreOffice/24.8.2.1$MacOSX_AARCH64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2025-05-08T21:57:05Z</dcterms:modified>
  <cp:revision>84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