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1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1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058C8D3-21D2-4A40-B7EE-4E50DB8A73A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1000" cy="307944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560B2E-7A93-4394-82AE-9E3A6189C2D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1000" cy="307944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54F145-E4E5-4A38-B07B-AEBD65C9E2E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1000" cy="307944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C122F5-38BE-4234-B1FC-79E93A6E248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1000" cy="307944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2727EF-528A-4765-B46E-BEDFBF794B7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1000" cy="307944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942109-707A-427C-B7C7-11B342538E9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1000" cy="307944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0AD178-B9D8-4ED5-B89E-52F55348A3B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1000" cy="307944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1D490E-7E73-4FF0-A968-D4F1F42B89F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1000" cy="307944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33E2EC-B00F-494D-B733-7BE879DA5C0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1000" cy="307944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44E1E7-B24C-4541-BA2A-70D0A1AF724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A845F1-E2CF-400C-BBD1-8EDB7243905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563097-4500-43C2-8A88-7863EE494C0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CF89436-2535-45A2-AEFC-4FACB2F6F32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17CB71B-EE28-4DC2-8611-1AF662D68E1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73FB10-A405-43FA-BA41-001C4BEDDBE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E15DE-46C4-4FFA-8DE6-0D46E0C92C5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7658AF-FCDE-44B2-A354-C9A5CCC4A12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5CC10DB-AF05-4B96-B03B-1A919E532B1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FD6ACE-80A1-46FA-8592-2BBD4539201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99EEC1-1004-4F3D-9E83-3447D2FE3B0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1616107-C9C9-42A9-BE89-5770A209FA2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AB7B73-BF05-445B-A60E-444B7965848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5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14F2BE-1D40-49F0-B376-E5DE698148D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7AC432-A333-4ABA-BE39-646358465F1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981BE4-75C7-4F5F-97F2-D8AF3854E48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xx%</a:t>
            </a:r>
            <a:endParaRPr b="0" lang="en-US" sz="1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0CC022-3C86-497C-AA6E-62E697D1306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8BF5C9-FB6D-43BA-B76B-2CF03B4B6F5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  <p:sldLayoutId id="2147483654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90254B-DECE-4E57-AC88-8F73C8F94A5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94E33F-B972-4215-91C5-A0A17C52376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4ACF90-4BC1-4191-B1ED-61D11D46BAA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50A553-7E7E-441A-8492-18D4AE12470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6F340C-4E77-4536-AC08-0F9DE8EF80D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990CEA-F3F9-4520-8AEC-02959169D31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74320" cy="1764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7" name="Google Shape;56;p13"/>
          <p:cNvCxnSpPr/>
          <p:nvPr/>
        </p:nvCxnSpPr>
        <p:spPr>
          <a:xfrm>
            <a:off x="204480" y="2304720"/>
            <a:ext cx="8735400" cy="7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48" name="Google Shape;57;p13"/>
          <p:cNvCxnSpPr/>
          <p:nvPr/>
        </p:nvCxnSpPr>
        <p:spPr>
          <a:xfrm>
            <a:off x="204480" y="3948840"/>
            <a:ext cx="8735400" cy="7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9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0BC438-43CB-42F3-AA5F-D663159592F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Google Shape;59;p13"/>
          <p:cNvSpPr/>
          <p:nvPr/>
        </p:nvSpPr>
        <p:spPr>
          <a:xfrm>
            <a:off x="1946880" y="2244240"/>
            <a:ext cx="525024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Google Shape;60;p13"/>
          <p:cNvSpPr/>
          <p:nvPr/>
        </p:nvSpPr>
        <p:spPr>
          <a:xfrm>
            <a:off x="3071880" y="3948480"/>
            <a:ext cx="299952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CSCI 598-D</a:t>
            </a: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November 5, 2024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7160" cy="922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2320" cy="29653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Motivated attackers can employ many tactics to corrupt or steal data, this work focuses on: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malicious OS, application or thread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methods protect against off-chip tampering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4" name="Google Shape;68;p14"/>
          <p:cNvCxnSpPr/>
          <p:nvPr/>
        </p:nvCxnSpPr>
        <p:spPr>
          <a:xfrm>
            <a:off x="204480" y="721440"/>
            <a:ext cx="8735400" cy="7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5" name="PlaceHolder 3"/>
          <p:cNvSpPr>
            <a:spLocks noGrp="1"/>
          </p:cNvSpPr>
          <p:nvPr>
            <p:ph type="sldNum" idx="16"/>
          </p:nvPr>
        </p:nvSpPr>
        <p:spPr>
          <a:xfrm>
            <a:off x="8472600" y="463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4DD949-7648-445C-B4AF-2697ACBF1E2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93;p17"/>
          <p:cNvSpPr/>
          <p:nvPr/>
        </p:nvSpPr>
        <p:spPr>
          <a:xfrm>
            <a:off x="327960" y="4114800"/>
            <a:ext cx="8488080" cy="81108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sldNum" idx="17"/>
          </p:nvPr>
        </p:nvSpPr>
        <p:spPr>
          <a:xfrm>
            <a:off x="8472600" y="463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3182AE-A233-4D32-A302-32204975AC6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61200" cy="1905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7160" cy="922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0" name="Google Shape;97;p17"/>
          <p:cNvCxnSpPr/>
          <p:nvPr/>
        </p:nvCxnSpPr>
        <p:spPr>
          <a:xfrm>
            <a:off x="204480" y="721440"/>
            <a:ext cx="8735400" cy="7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92320" cy="2781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can mitigate these concerns by adding another layer of protection to off-chip devices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RISC-V TEEs (e. g. Keystone</a:t>
            </a:r>
            <a:r>
              <a:rPr b="0" lang="en" sz="21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7160" cy="922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Trusted Execution Environments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3" name="Google Shape;114;p 1"/>
          <p:cNvCxnSpPr/>
          <p:nvPr/>
        </p:nvCxnSpPr>
        <p:spPr>
          <a:xfrm>
            <a:off x="204480" y="721440"/>
            <a:ext cx="8735400" cy="7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4" name="PlaceHolder 2"/>
          <p:cNvSpPr>
            <a:spLocks noGrp="1"/>
          </p:cNvSpPr>
          <p:nvPr>
            <p:ph type="sldNum" idx="18"/>
          </p:nvPr>
        </p:nvSpPr>
        <p:spPr>
          <a:xfrm>
            <a:off x="8472600" y="463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10BA4C-8964-4E82-B473-ECE37A9FE90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92320" cy="43333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In order to prevent malicious software from tampering or viewing data, a TEE separates address spaces and enforces a set of rules to ensure isolation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Intel SGX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ARM Confidential Computer Architecture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AMD SEV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2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7160" cy="922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7" name="Google Shape;114;p19"/>
          <p:cNvCxnSpPr/>
          <p:nvPr/>
        </p:nvCxnSpPr>
        <p:spPr>
          <a:xfrm>
            <a:off x="204480" y="721440"/>
            <a:ext cx="8735400" cy="7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8" name="PlaceHolder 2"/>
          <p:cNvSpPr>
            <a:spLocks noGrp="1"/>
          </p:cNvSpPr>
          <p:nvPr>
            <p:ph type="sldNum" idx="19"/>
          </p:nvPr>
        </p:nvSpPr>
        <p:spPr>
          <a:xfrm>
            <a:off x="8472600" y="463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BA86A2-AEA3-4E1A-8E61-F4AC2D6A71C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92320" cy="43333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[2] 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&amp; bonsai 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[3]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blocks are fetched, hashed and compared against the tree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7160" cy="922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2320" cy="3494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72" name="Google Shape;140;p21"/>
          <p:cNvCxnSpPr/>
          <p:nvPr/>
        </p:nvCxnSpPr>
        <p:spPr>
          <a:xfrm>
            <a:off x="204480" y="721440"/>
            <a:ext cx="8735400" cy="7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3" name="PlaceHolder 3"/>
          <p:cNvSpPr>
            <a:spLocks noGrp="1"/>
          </p:cNvSpPr>
          <p:nvPr>
            <p:ph type="sldNum" idx="20"/>
          </p:nvPr>
        </p:nvSpPr>
        <p:spPr>
          <a:xfrm>
            <a:off x="8472600" y="463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9A062A-07A9-4BF6-803F-F02908BAC80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Num" idx="21"/>
          </p:nvPr>
        </p:nvSpPr>
        <p:spPr>
          <a:xfrm>
            <a:off x="8472600" y="463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F77EE0-A5DA-446D-B67F-A464CF2BD7F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7160" cy="922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Contributions &amp; Gap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76" name="Google Shape;106;p18"/>
          <p:cNvCxnSpPr/>
          <p:nvPr/>
        </p:nvCxnSpPr>
        <p:spPr>
          <a:xfrm>
            <a:off x="204480" y="721440"/>
            <a:ext cx="8735400" cy="7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92320" cy="3317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7160" cy="922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2320" cy="3494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Computational and memory overhead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0" name="Google Shape;180;p25"/>
          <p:cNvCxnSpPr/>
          <p:nvPr/>
        </p:nvCxnSpPr>
        <p:spPr>
          <a:xfrm>
            <a:off x="204480" y="721440"/>
            <a:ext cx="8735400" cy="7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1" name="PlaceHolder 3"/>
          <p:cNvSpPr>
            <a:spLocks noGrp="1"/>
          </p:cNvSpPr>
          <p:nvPr>
            <p:ph type="sldNum" idx="22"/>
          </p:nvPr>
        </p:nvSpPr>
        <p:spPr>
          <a:xfrm>
            <a:off x="8472600" y="463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B24E3A-BD98-4BB5-9DAD-79B981E80A9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7160" cy="922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4920" cy="4420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4" name="Google Shape;207;p28"/>
          <p:cNvCxnSpPr/>
          <p:nvPr/>
        </p:nvCxnSpPr>
        <p:spPr>
          <a:xfrm>
            <a:off x="204480" y="721440"/>
            <a:ext cx="8735400" cy="7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5" name="PlaceHolder 3"/>
          <p:cNvSpPr>
            <a:spLocks noGrp="1"/>
          </p:cNvSpPr>
          <p:nvPr>
            <p:ph type="sldNum" idx="23"/>
          </p:nvPr>
        </p:nvSpPr>
        <p:spPr>
          <a:xfrm>
            <a:off x="8472600" y="463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03A609-CD1F-41D4-82D2-6D25602F9EC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2024-11-13T16:27:49Z</dcterms:modified>
  <cp:revision>1</cp:revision>
  <dc:subject/>
  <dc:title/>
</cp:coreProperties>
</file>