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15.xml" ContentType="application/vnd.openxmlformats-officedocument.theme+xml"/>
  <Override PartName="/ppt/theme/theme4.xml" ContentType="application/vnd.openxmlformats-officedocument.theme+xml"/>
  <Override PartName="/ppt/theme/theme16.xml" ContentType="application/vnd.openxmlformats-officedocument.theme+xml"/>
  <Override PartName="/ppt/theme/theme5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2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notesMaster" Target="notesMasters/notes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2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2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012A186-87D6-4492-B22B-1B2A0FD29D1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B445F7-AA31-4EBD-8EAF-F8893363F49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90B3C0-6E9D-4E10-81B6-405965E3541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A70CF2-1A98-4B94-914C-63567F36D77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E3E405-B74A-470F-9998-B2813474015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82485E-775C-459F-8541-B47B59DA56E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C0EE1-8F17-4DA3-830F-C1AB66C202E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AF25D-94F6-4F7B-9BAC-3FAC4C2DE96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AED75D-0110-4D70-AE4C-A3242FE50D2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379364-FFB2-40C5-B056-6A30E5A8A5D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0087C3-A5EF-49BF-83BF-6CA9AC1E8E2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47738D-A3EE-45D0-AE85-6A75E3B51C9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8840" cy="30772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400" cy="359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81F428-5D47-4EFE-8FCE-B93A3D3EA82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44D466-35C8-4C11-8F21-EB7B7CEA6EA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A810E63-52C0-44D0-BD02-F36A0A3910E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B0957A-D34C-43E1-B9BF-812E5E990E3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FA12F3-568A-4EAD-809D-9C0A50162F9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E90C48-6887-4CCE-84B9-8677EDF38F4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E52DEB-ABD4-49E7-A5F7-2301685FE44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67C7A75-C095-4376-A67C-58A8FAB70B8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E3C8C7-2ED6-4C3F-B5D7-B9D2256C814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C589A668-455D-448E-A6D1-9AA4C1DB2AA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47E9203-4122-4CF5-B5B8-5617477F9DC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F808AA-11EC-40A7-927B-97C01ED0948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BC5B72-BF7C-4D42-B15A-AFB3746D783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E63434D-27C2-4C4B-BD18-73A1920F758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4F6370D-B529-4A72-A601-708E37CF1DF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5708935-0388-4F6A-9D97-3072CFE78FC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9FE11068-1F90-4E23-9601-139FC1FB0EA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0B782DC-E343-456F-A3D0-9AF0224364D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C19A9C-2AA6-480F-943A-6C02C76988A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8A6C638-90DB-433D-AAC4-029F03C491E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94EF3F-A8B0-48CA-9D7C-B9659680559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7A81C5-8522-4D47-A312-7376C1106F2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D44E94E-1A60-4282-B14D-73501A36916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707115-D436-40F9-83B5-3DD475F1E64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8CF76F-73D9-41FD-A578-C4295A11BD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2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DEE3AE-6266-4656-AAE6-94E9053DC97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C62CA0-3418-4BEE-AC9F-79D8D26298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AC60E9-149D-4B13-B624-CC8E6E643A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6211B0-B533-40B0-9808-66CB8C3626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  <p:sldLayoutId id="2147483672" r:id="rId3"/>
    <p:sldLayoutId id="2147483673" r:id="rId4"/>
    <p:sldLayoutId id="2147483674" r:id="rId5"/>
    <p:sldLayoutId id="2147483675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505CA8-9E83-4831-885E-3FCA478429C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42D878-9C78-4A88-8374-8EF2C97FB40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C9854-1396-490C-8CB8-84532FF0C6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90F955-F9CB-4BAC-948C-62F0F5B6343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B4DA75-07EE-451A-A7D0-D391E36AD4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DE6C14-D986-4825-A617-D21A48DC77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6;p9"/>
          <p:cNvSpPr/>
          <p:nvPr/>
        </p:nvSpPr>
        <p:spPr>
          <a:xfrm>
            <a:off x="4572000" y="0"/>
            <a:ext cx="4569480" cy="5141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19EFFD-CCFA-4987-99EC-E49ACFD6970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6EEB3-295C-436B-A746-6297B949E08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9AC038-633F-4CD8-8DA4-ADEE46ADB8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D916DF-9A30-4802-92FA-B7095F60682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615637-44ED-40CA-A4E8-AB6AC79E86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A87450-EA0A-4B8A-96A4-86799653BA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A2701-5C11-4AE3-AF06-7AA1AA923F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DBE00-59D3-4A2F-896C-F4C7B8998B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CDCC5D-905A-4AA7-8835-097A71DDDE9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2B059D-3F50-4A08-8A57-DEACD7E683C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2160" cy="1762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6" name="Google Shape;56;p13"/>
          <p:cNvCxnSpPr/>
          <p:nvPr/>
        </p:nvCxnSpPr>
        <p:spPr>
          <a:xfrm>
            <a:off x="204480" y="230472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87" name="Google Shape;57;p13"/>
          <p:cNvCxnSpPr/>
          <p:nvPr/>
        </p:nvCxnSpPr>
        <p:spPr>
          <a:xfrm>
            <a:off x="204480" y="39488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8" name="PlaceHolder 2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CD4F82-4DF7-4A06-A146-0F851DFAB3F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Google Shape;59;p13"/>
          <p:cNvSpPr/>
          <p:nvPr/>
        </p:nvSpPr>
        <p:spPr>
          <a:xfrm>
            <a:off x="1946880" y="2244240"/>
            <a:ext cx="52480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60;p13"/>
          <p:cNvSpPr/>
          <p:nvPr/>
        </p:nvSpPr>
        <p:spPr>
          <a:xfrm>
            <a:off x="3071880" y="3948480"/>
            <a:ext cx="29973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33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39D454-6D3C-4E44-A76F-4950B26A68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2" name="Google Shape;106;p 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2280" cy="4197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6" name="Google Shape;180;p25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7" name="PlaceHolder 3"/>
          <p:cNvSpPr>
            <a:spLocks noGrp="1"/>
          </p:cNvSpPr>
          <p:nvPr>
            <p:ph type="sldNum" idx="34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7CF92E-67DB-465D-811E-3B4065466C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2760" cy="4418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0" name="Google Shape;207;p28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1" name="PlaceHolder 3"/>
          <p:cNvSpPr>
            <a:spLocks noGrp="1"/>
          </p:cNvSpPr>
          <p:nvPr>
            <p:ph type="sldNum" idx="35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F3F86A-7D2B-4236-ABCE-A707F0B9D7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4193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Google Shape;68;p14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0897C6-3504-4B9C-8145-644B63CC41E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3;p17"/>
          <p:cNvSpPr/>
          <p:nvPr/>
        </p:nvSpPr>
        <p:spPr>
          <a:xfrm>
            <a:off x="327960" y="4114800"/>
            <a:ext cx="8485920" cy="8089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DB49A6-B313-4B5B-9370-AECBA0D0B3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9040" cy="1903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9" name="Google Shape;97;p17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90160" cy="2778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Google Shape;114;p 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3" name="PlaceHolder 2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62DDB3-EE5D-4F6B-8B7D-F286493F062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90160" cy="4565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privelege modes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with separate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address spaces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6" name="Google Shape;114;p19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7" name="PlaceHolder 2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89BB66-C784-4D4C-858E-7388580C00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0160" cy="4331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3492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1" name="Google Shape;140;p2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2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3635E5-C748-4D59-90C1-F0C71478839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160" cy="4192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Benchmark: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10,000,000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5" name="Google Shape;140;p 1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6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C9B138-236A-4DEF-8718-5F2B297242A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117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Simulated Time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(Seconds)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(MB)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Number of Instructions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(millions)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36.55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61.9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245.989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"/>
          <p:cNvSpPr/>
          <p:nvPr/>
        </p:nvSpPr>
        <p:spPr>
          <a:xfrm>
            <a:off x="1480680" y="2561400"/>
            <a:ext cx="1827000" cy="759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Google Shape;140;p 2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1" name="PlaceHolder 2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591D12-7D58-44AB-B327-01512DA0FC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13800" y="1636200"/>
            <a:ext cx="2010960" cy="1523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Base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13800" y="3231720"/>
            <a:ext cx="2010960" cy="1523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Secure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625480" y="1645200"/>
            <a:ext cx="164520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2625480" y="2395440"/>
            <a:ext cx="164520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625840" y="3229200"/>
            <a:ext cx="164520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2625840" y="3979440"/>
            <a:ext cx="1645200" cy="761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262400" y="118296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Simulated Time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(seconds)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630760" y="118332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Host Memory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(MB)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999120" y="1183680"/>
            <a:ext cx="1370880" cy="456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Times New Roman"/>
              </a:rPr>
              <a:t>Number of Instructions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4262760" y="164196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.000384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631120" y="164232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6999480" y="164268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5882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263120" y="239832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36.552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5631480" y="239868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1.185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6999840" y="239904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4263120" y="322632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.001425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631480" y="322668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999840" y="322704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5892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263480" y="398268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132.15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631840" y="398304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000200" y="3983400"/>
            <a:ext cx="137952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642760" y="1183320"/>
            <a:ext cx="1626840" cy="456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Binary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idx="32"/>
          </p:nvPr>
        </p:nvSpPr>
        <p:spPr>
          <a:xfrm>
            <a:off x="8472600" y="463356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F4910A-9C49-4541-B1DE-C3C4E6834B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000" cy="920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6" name="Google Shape;106;p18"/>
          <p:cNvCxnSpPr/>
          <p:nvPr/>
        </p:nvCxnSpPr>
        <p:spPr>
          <a:xfrm>
            <a:off x="204480" y="721440"/>
            <a:ext cx="8737560" cy="2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70120" cy="4197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Zach’s Design: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to have two separate processors in gem5?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“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Implement then Optimize”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9160" cy="308484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5943600" y="4572000"/>
            <a:ext cx="2284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2024-11-19T16:27:04Z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