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10.xml" ContentType="application/vnd.openxmlformats-officedocument.theme+xml"/>
  <Override PartName="/ppt/theme/theme69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8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59.xml" ContentType="application/vnd.openxmlformats-officedocument.theme+xml"/>
  <Override PartName="/ppt/theme/theme20.xml" ContentType="application/vnd.openxmlformats-officedocument.theme+xml"/>
  <Override PartName="/ppt/theme/theme7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30.xml" ContentType="application/vnd.openxmlformats-officedocument.theme+xml"/>
  <Override PartName="/ppt/theme/theme89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6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37.xml" ContentType="application/vnd.openxmlformats-officedocument.theme+xml"/>
  <Override PartName="/ppt/theme/theme70.xml" ContentType="application/vnd.openxmlformats-officedocument.theme+xml"/>
  <Override PartName="/ppt/theme/theme38.xml" ContentType="application/vnd.openxmlformats-officedocument.theme+xml"/>
  <Override PartName="/ppt/theme/theme71.xml" ContentType="application/vnd.openxmlformats-officedocument.theme+xml"/>
  <Override PartName="/ppt/theme/theme39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65.xml" ContentType="application/vnd.openxmlformats-officedocument.theme+xml"/>
  <Override PartName="/ppt/theme/theme47.xml" ContentType="application/vnd.openxmlformats-officedocument.theme+xml"/>
  <Override PartName="/ppt/theme/theme80.xml" ContentType="application/vnd.openxmlformats-officedocument.theme+xml"/>
  <Override PartName="/ppt/theme/theme66.xml" ContentType="application/vnd.openxmlformats-officedocument.theme+xml"/>
  <Override PartName="/ppt/theme/theme48.xml" ContentType="application/vnd.openxmlformats-officedocument.theme+xml"/>
  <Override PartName="/ppt/theme/theme81.xml" ContentType="application/vnd.openxmlformats-officedocument.theme+xml"/>
  <Override PartName="/ppt/theme/theme67.xml" ContentType="application/vnd.openxmlformats-officedocument.theme+xml"/>
  <Override PartName="/ppt/theme/theme49.xml" ContentType="application/vnd.openxmlformats-officedocument.theme+xml"/>
  <Override PartName="/ppt/theme/theme82.xml" ContentType="application/vnd.openxmlformats-officedocument.theme+xml"/>
  <Override PartName="/ppt/theme/theme77.xml" ContentType="application/vnd.openxmlformats-officedocument.theme+xml"/>
  <Override PartName="/ppt/theme/theme68.xml" ContentType="application/vnd.openxmlformats-officedocument.theme+xml"/>
  <Override PartName="/ppt/theme/theme83.xml" ContentType="application/vnd.openxmlformats-officedocument.theme+xml"/>
  <Override PartName="/ppt/theme/theme78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35.xml" ContentType="application/vnd.openxmlformats-officedocument.theme+xml"/>
  <Override PartName="/ppt/theme/theme88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88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4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6" r:id="rId79"/>
    <p:sldMasterId id="2147483808" r:id="rId80"/>
    <p:sldMasterId id="2147483810" r:id="rId81"/>
    <p:sldMasterId id="2147483812" r:id="rId82"/>
    <p:sldMasterId id="2147483814" r:id="rId83"/>
    <p:sldMasterId id="2147483816" r:id="rId84"/>
    <p:sldMasterId id="2147483818" r:id="rId85"/>
    <p:sldMasterId id="2147483820" r:id="rId86"/>
    <p:sldMasterId id="2147483822" r:id="rId87"/>
    <p:sldMasterId id="2147483824" r:id="rId88"/>
    <p:sldMasterId id="2147483826" r:id="rId89"/>
  </p:sldMasterIdLst>
  <p:notesMasterIdLst>
    <p:notesMasterId r:id="rId90"/>
  </p:notesMasterIdLst>
  <p:sldIdLst>
    <p:sldId id="256" r:id="rId91"/>
    <p:sldId id="257" r:id="rId92"/>
    <p:sldId id="258" r:id="rId93"/>
    <p:sldId id="259" r:id="rId94"/>
    <p:sldId id="260" r:id="rId95"/>
    <p:sldId id="261" r:id="rId96"/>
    <p:sldId id="262" r:id="rId97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notesMaster" Target="notesMasters/notesMaster1.xml"/><Relationship Id="rId91" Type="http://schemas.openxmlformats.org/officeDocument/2006/relationships/slide" Target="slides/slide1.xml"/><Relationship Id="rId92" Type="http://schemas.openxmlformats.org/officeDocument/2006/relationships/slide" Target="slides/slide2.xml"/><Relationship Id="rId93" Type="http://schemas.openxmlformats.org/officeDocument/2006/relationships/slide" Target="slides/slide3.xml"/><Relationship Id="rId94" Type="http://schemas.openxmlformats.org/officeDocument/2006/relationships/slide" Target="slides/slide4.xml"/><Relationship Id="rId95" Type="http://schemas.openxmlformats.org/officeDocument/2006/relationships/slide" Target="slides/slide5.xml"/><Relationship Id="rId96" Type="http://schemas.openxmlformats.org/officeDocument/2006/relationships/slide" Target="slides/slide6.xml"/><Relationship Id="rId97" Type="http://schemas.openxmlformats.org/officeDocument/2006/relationships/slide" Target="slides/slide7.xml"/><Relationship Id="rId9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 type="dt" idx="8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 type="ftr" idx="9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 type="sldNum" idx="9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39056A6-358C-454F-A8BD-6F35B494260E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200" cy="30686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99"/>
          </p:nvPr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518778-AA69-40EF-94EA-0C97C9A6F55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200" cy="306864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100"/>
          </p:nvPr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C9E4C6-81E0-4AB1-876C-A6977829A53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200" cy="306864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101"/>
          </p:nvPr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ABCA31-FE02-4D94-8BDA-BBFDAA94CAD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200" cy="306864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102"/>
          </p:nvPr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7972B6-D29E-4BB5-BB89-3F5B7DB7534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200" cy="306864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03"/>
          </p:nvPr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06B032-39CE-49F3-9C2C-549B059F84A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200" cy="306864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104"/>
          </p:nvPr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BBB85C-ACAB-41FD-8C73-2AB1969AB5E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0200" cy="30686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760" cy="358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105"/>
          </p:nvPr>
        </p:nvSpPr>
        <p:spPr>
          <a:xfrm>
            <a:off x="3884760" y="8685360"/>
            <a:ext cx="2954160" cy="4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03A965-6A9A-47F0-A838-CD014CB04A8A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0721DBA-FAD0-45E7-B405-91D5581678A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21AFECF-A12D-4175-A9E0-E50E60DD379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ECDC831-3C56-494E-8EA2-864497E8C56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84976C-A030-450A-B30A-4F9CED976D8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D0F16105-4933-4C4D-9B0E-674346EFE51A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C0AFD93-AADE-4AFC-BA7A-8A52595AF725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9A34954-13BD-403E-8B6A-4599F530F99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F70CD35-159F-4FC4-9801-CF83426B00C0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917D43B-6C60-4E49-8519-8E8D19A91D7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B8CFD53-76C8-4A96-BC79-D06586CF40C0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F55B0DD-8333-41FC-B937-B15BFC84DC8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14B236-5F70-4431-A495-01CF35FF767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CDDF3F9-E8C1-49DD-B1A0-6CF1CD25EA0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371D5E9-7038-4E78-9B96-F1213E31049F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6823F82C-CCDC-4AE4-A9B0-24E5B7132F6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85BECE8-827F-4AA0-8177-9EE9FE7ACFCC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407D370-04BF-4E0D-8A89-B8894B255731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CE33E51-20DA-4D32-AA4C-F60F4D0E43C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7CDCC9B-1AD4-4B3E-ADE1-CB90450A081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44F610C-9508-42BF-9879-FFDD67EDA0C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E9C5A898-F514-4EB4-B165-49DB0263521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DF97063-05C2-4ED2-9E7F-0630BC952D6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3FBFD2-F634-44CA-BE67-A59399AED89F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2059AC3-0E37-45FC-B662-5353822D799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D7637E54-BE86-4DEC-817E-C759CFE63CBF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30AF74F-D0A5-4D28-A325-83D6F22EEE1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BB631FA-F409-413B-8E4A-0BDCE29E71A3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5AA5EFC1-96BB-485C-A561-82B200B2E4C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0828F53A-3B35-4B26-9513-35589CCE3F0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511200A-7FB7-4513-B88D-48FC28A5119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082AD2B3-A849-4B01-A547-976100329A0B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5D64C41-E4A6-41B2-A776-257944CC1928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77BC411-365F-433A-B3AF-3D1A3F11D23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012178-3507-4643-A2BC-601D600C241B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A38CEF15-5ACB-4CA8-8D5B-5A832C5CE1F0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573FA59-4D72-4476-9E23-F4AB51C81B2C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CC984E5-6014-497D-89A0-EF1A0C8AA6E1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AF9250D6-4EFD-4AD8-8BCB-BDC1CF90F8B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AF72658-DC19-4E72-818D-484E0BBFF11A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2119E3A-9A63-4C4F-A8D8-8F9DE352C93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8370E2FC-07E4-4DA0-9CEA-5B7636A29D02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6D66456-74A5-48BD-AFE1-BA28373488C0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C3DA14AE-ACB9-400D-9005-DB536F622775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BF45E5A3-4649-49D2-B590-795E054A87BB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037A3E-21E1-4190-8F10-860966C7FB7A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01EE1DF6-C5BB-4A0C-A96C-3EDC835D86C5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D739E812-DD7F-4E1D-B62E-71303F843DA7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A876A5D2-C46C-4E6F-AE93-D4DD58AFDD79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54417946-8642-49C2-B2F3-2916D13E9D8A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E4CE316B-F23D-42BB-90AF-8B2D7AA90E81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9F0FEA2D-5328-4C9B-8ABB-0061B448E760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F4A2732-476A-4495-9329-CDA6B9D826D7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4B905C5F-FA2B-4FD2-A48F-092E5EBA6363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3811CCB3-45A8-48C6-B666-EF6B8DD6B4A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EB00718-FDCB-496A-BC36-1FACA38F022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0238C7-BC19-42B7-ACFA-4E37B8CF5C54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D94A6DD8-4999-4674-B1F8-C62D61F028FD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84A77066-B62F-4A16-8944-99EB2847D9CF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902B5DBD-0CF5-4B36-8FD0-6F7521D2D9C3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D4842D5B-06B1-436D-AF4D-2362C644255A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35096B28-241D-444F-8BAB-BC938602ABB9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368EDA06-A648-46B8-B3CF-9CEC9A805270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B257F321-89BE-4A26-9122-E635528339AF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7F603F7E-233A-4F13-8A25-2F5D62F9574F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6D6351CF-A444-4D6F-B262-B6D098BCDC06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3BE5E4B7-A891-48D5-9E9F-BC982AD7C56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611BEF8-BF38-4A34-B7AD-02DB6F460F18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21D1A592-EFBF-465B-A866-A5A1446A3D8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D4A561A1-3121-4152-9B10-5EC1D8A9B55F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C4B974AB-3AA6-464B-B2C2-D294633AB202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508CB9CD-9BFF-49F8-9AB1-45597708B58B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3F26287B-D576-4638-8E7B-3AC467D5ED30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2C5426B1-9CCE-4A8C-8153-389E40FB5B3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D69BA156-D77C-4151-9A21-43A0F548C518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273A2CAF-95FD-4239-8A6C-1F7A6875ABA2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47D030DF-1A65-4188-8CA0-BAED56BF94E0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14E2C4B9-8348-4584-9946-2B28E82852D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49C85F-9F19-49E5-8990-E557A2777EBB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EBDB7634-B24D-4E61-8AFA-AF891CE187FC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41664FB8-05CA-42C7-AD0E-09D30DD54D5E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1E09E433-0333-44D2-B44C-FCFC2CA9E8C5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9"/>
          </p:nvPr>
        </p:nvSpPr>
        <p:spPr/>
        <p:txBody>
          <a:bodyPr/>
          <a:p>
            <a:fld id="{C255EB32-43E3-445D-BABD-CFD903B457A0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D4FD18EE-1D4C-4C6D-B205-C5E7BD9F9200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4117B75A-8A29-47D1-9B5E-618B2A7ABFDA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B7709D3A-5EB5-4FDC-8D88-3B80AAE815E3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93A25C1F-6BE3-4D4D-8B52-5739D225B2F1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E5F3D90F-31DA-4F33-8535-C206C73A7CFB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7C012633-6682-4201-BD82-743E0A718DE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3880" y="1203480"/>
            <a:ext cx="401544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DA36B5-BC1F-4BFF-A6DA-0E7C02E146B1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10E94788-3A59-469A-B016-D994ED11F6E4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24B900D3-9DA9-4059-AA36-23C3A4636768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59069592-3E70-4E0F-B47E-2C5D1E64B2B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9.xml"/><Relationship Id="rId5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1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82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8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4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5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6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7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8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9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90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91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92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F6E8B2-E8B6-4DCA-B199-E0D2BCD4A69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EC5963-273D-4A20-8AD1-D333FA337B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B2EDD2F-2CFC-45D1-BC55-85BC686A204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78B138-7568-4269-86A3-E12789FFF56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FF94D9-52AE-4AD7-BDFC-FC555234CB5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F69E05-5FE1-45F9-BFBE-0C9427230CA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8976BB-5BBC-493D-AA50-AB92E7E5948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CC0ECE-7773-406F-93FA-3EC30D79B5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54F951-4801-4E56-B83C-CA40BE187D7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CF86CB-BCC5-4178-A555-BD990B88E75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E56268-E497-42AE-B3C3-D8FC9DB3E27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8A2716-420E-4D77-966C-CF34C4ADE1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892224-8EC7-4998-8B92-4D513AC3D3C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68C2BD-133B-4D01-B5F0-504543071FF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DD126E-7D38-4315-9282-52F71A2CA0B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445048-56DA-4626-98D1-9539A2113A3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C4F29C-D09A-48BC-87B2-F30A5037134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E8BDE8-FFAE-43CF-A111-78E5E3F77F4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E7481E-B511-4234-858D-7C0AE3272A8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B199A3-C62A-4C44-B7C1-D42DC450386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C0ACAE-A9FC-4B5A-8E7F-0803C1DEEDC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72F1FF-5E57-4387-9054-399A080313C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9F0313-1C2F-4F91-88A2-14220CA55E3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7187DE-2B6C-4FCE-BCDB-95CF2B64D6E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2E5EEB-241D-451E-900E-E4AB991899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08E4CD-00CE-4AD7-9234-C8960F4BF9B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F1477A-5D91-44F4-A56F-55597D5DAD6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971A1E-A23E-43BB-9B80-C561E9151CC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2B7287-963F-4F99-9A1A-2A6F3D53247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0A36C1-072C-4792-A18A-EA553D457F7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3C7CFD-D9EE-4CF7-A0D9-79FD4A76945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AE64BE-5049-49E5-88AD-E086BDB050B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DA0CB6-0D4A-4FE4-AD9C-710388B5F2F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E09884-62A8-45DD-A828-8318A3BD945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F19CCE-9E19-476E-AEA1-4CF8815A59F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3279BD-9BCD-43BA-BA18-D5743DF133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B7CDA3-5FB9-4FDF-A25C-5D49F1AF5C4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09C948-ED0D-425A-B118-8F6050E247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1EDF71-F8A5-4C4C-89BE-1F662958E93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543D92-EAA3-4291-A85E-D36A2D1998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63C783-2B35-451B-9A5E-FB20DEFB768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05C6A5-7529-4E8B-ABDB-23B71DD116A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58581E-075F-4397-BC1D-8AF6E2817C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84C988-810A-4197-BB2E-1146BCFFAE5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169554-437B-427B-82F2-5975D3E181F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9D194C-6980-49A4-8CFB-98063EA4E83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199520-3719-43AD-87C5-3A2E6C58C4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6A27D1-BB70-4A23-814F-9DA5BEC796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D96970-DBF0-4418-AA10-077299D982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0B8E5E-A961-4056-937D-E3E1A28F1A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51DB7F-D43A-468F-8516-FF342746927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27EEE4-173C-4CA3-B61A-F8DC779D2EC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5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4AFC0D-2DD4-4C79-AA88-73B3FA20717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4A65B5-BA1C-4717-B1EE-FE17AA3DE55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0D7737-A4DA-43DD-B200-2A18FA1AEEB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683E4C-B8BF-4CB0-ADAF-8B101DCD8EB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F68B47-D795-4104-9179-18E7270A8C7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4FA0A3-F84D-4AA9-8E4A-0FAB23BFA15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516806-9924-4E19-BD98-F955D05F138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09617E-4B9C-46CC-A8FC-645B8AC784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F05A68-2905-4983-A1EA-11B5256BF46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3DA699-E3CF-41EA-BB2C-BAA14F423D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690D2E-6408-4A86-9700-22CF528C94C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097738-639E-47BC-905A-52DDB4443B3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77D32C-493F-4D38-86C9-92D7A5BD93B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1C5E43-6A19-4162-9707-E62F6329A1B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E715DF-8832-4D2E-950C-44B8E87EE6E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B2916A-699F-4EA1-90FF-6A2ACE0275F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663110-C97C-4513-B221-BA0BB2E072E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E0712A-A2AD-4064-8CEA-DA2E50217CC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7C996C-80E4-49C8-A847-E3F659EFD27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3902AF-A03A-4479-A297-6D048F929F0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C25280-FA3C-47F0-9293-6AD993F410D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27BA0AA-6330-4BFA-A92E-127880CC8E8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Num" idx="7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9C9E80-AF94-4787-8114-5EDAD136F38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  <p:sldLayoutId id="2147483802" r:id="rId3"/>
    <p:sldLayoutId id="2147483803" r:id="rId4"/>
    <p:sldLayoutId id="2147483804" r:id="rId5"/>
    <p:sldLayoutId id="2147483805" r:id="rId6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7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ADF939-F1AE-4108-956C-2A6DACD82DB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472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472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4"/>
          <p:cNvSpPr>
            <a:spLocks noGrp="1"/>
          </p:cNvSpPr>
          <p:nvPr>
            <p:ph type="sldNum" idx="7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4D7BFB-940B-478F-B455-E7D8AC6B930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FD520B-BA6E-49D2-ABA3-8BAD423132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sldNum" idx="80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64D42A-112E-413D-B848-0289FFF69AF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1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Num" idx="81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36D24C-080C-4730-8999-8CD2914111F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2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8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62A195-F913-467E-8A1F-52571A870C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4"/>
          <p:cNvSpPr>
            <a:spLocks noGrp="1"/>
          </p:cNvSpPr>
          <p:nvPr>
            <p:ph type="sldNum" idx="83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D0C487-545E-4D67-97A9-8BA1A62B9A6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ldNum" idx="84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32B2A8-311D-4658-962A-100F392A15B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ldNum" idx="85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90869D-84F9-4587-B64F-E903DCBFD11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Num" idx="86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62BA5E-E122-4B0E-B825-78A42257EC2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36;p9"/>
          <p:cNvSpPr/>
          <p:nvPr/>
        </p:nvSpPr>
        <p:spPr>
          <a:xfrm>
            <a:off x="4572000" y="0"/>
            <a:ext cx="4560840" cy="5132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1"/>
          <p:cNvSpPr>
            <a:spLocks noGrp="1"/>
          </p:cNvSpPr>
          <p:nvPr>
            <p:ph type="sldNum" idx="87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C56C90-76B2-4B0F-925E-54B60C6A2B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Num" idx="88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2EFC98-8717-4686-BC47-96F1516E2DC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DC58A7-14F4-4C37-A33B-3C54B276F5F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1.xml"/><Relationship Id="rId2" Type="http://schemas.openxmlformats.org/officeDocument/2006/relationships/notesSlide" Target="../notesSlides/notesSlide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3520" cy="1753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11" name="Google Shape;56;p13"/>
          <p:cNvCxnSpPr/>
          <p:nvPr/>
        </p:nvCxnSpPr>
        <p:spPr>
          <a:xfrm>
            <a:off x="204480" y="230472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12" name="Google Shape;57;p13"/>
          <p:cNvCxnSpPr/>
          <p:nvPr/>
        </p:nvCxnSpPr>
        <p:spPr>
          <a:xfrm>
            <a:off x="204480" y="394884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13" name="PlaceHolder 2"/>
          <p:cNvSpPr>
            <a:spLocks noGrp="1"/>
          </p:cNvSpPr>
          <p:nvPr>
            <p:ph type="sldNum" idx="92"/>
          </p:nvPr>
        </p:nvSpPr>
        <p:spPr>
          <a:xfrm>
            <a:off x="8472600" y="466308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5640A4-85DF-4285-B324-00C06582B2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4" name="Google Shape;59;p13"/>
          <p:cNvSpPr/>
          <p:nvPr/>
        </p:nvSpPr>
        <p:spPr>
          <a:xfrm>
            <a:off x="1946880" y="2244240"/>
            <a:ext cx="523944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Google Shape;60;p13"/>
          <p:cNvSpPr/>
          <p:nvPr/>
        </p:nvSpPr>
        <p:spPr>
          <a:xfrm>
            <a:off x="3071880" y="3948480"/>
            <a:ext cx="298872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March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93;p17"/>
          <p:cNvSpPr/>
          <p:nvPr/>
        </p:nvSpPr>
        <p:spPr>
          <a:xfrm>
            <a:off x="327960" y="3970800"/>
            <a:ext cx="8477280" cy="80028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1"/>
          <p:cNvSpPr>
            <a:spLocks noGrp="1"/>
          </p:cNvSpPr>
          <p:nvPr>
            <p:ph type="sldNum" idx="93"/>
          </p:nvPr>
        </p:nvSpPr>
        <p:spPr>
          <a:xfrm>
            <a:off x="8472600" y="463356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C8BB91-0B0D-45C4-B30E-638E9C6D46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/>
          </p:nvPr>
        </p:nvSpPr>
        <p:spPr>
          <a:xfrm>
            <a:off x="941400" y="3423600"/>
            <a:ext cx="7250400" cy="1895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Provide Secure Memory Extensions for TEEs and a methodology for developing TEEs in simulation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360" cy="91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20" name="Google Shape;97;p17"/>
          <p:cNvCxnSpPr/>
          <p:nvPr/>
        </p:nvCxnSpPr>
        <p:spPr>
          <a:xfrm>
            <a:off x="204480" y="72144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1520" cy="2770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Researching Trusted Execution Environments requires baseline expertise in the development medium, typically: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FPGA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    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Simulation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Comprehensive understanding of TEE structures within that context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360" cy="91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23" name="Google Shape;114;p19"/>
          <p:cNvCxnSpPr/>
          <p:nvPr/>
        </p:nvCxnSpPr>
        <p:spPr>
          <a:xfrm>
            <a:off x="204480" y="72144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24" name="PlaceHolder 2"/>
          <p:cNvSpPr>
            <a:spLocks noGrp="1"/>
          </p:cNvSpPr>
          <p:nvPr>
            <p:ph type="sldNum" idx="94"/>
          </p:nvPr>
        </p:nvSpPr>
        <p:spPr>
          <a:xfrm>
            <a:off x="8472600" y="463356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996473-90BE-4C69-8483-EAD7C2ECDC9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1520" cy="4322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is still vulnerable to side-channel and replay attacks. Our work focuses on addressing these concerns by: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Fortification of Keystone hardware with secure memory methods to protect against off-chip corruption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Implementing an FPGA / simulation co-design utilizing the gem5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architectural simulator, providing: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Modified / Extended Keystone hardware components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New communication protocols and port connections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sldNum" idx="95"/>
          </p:nvPr>
        </p:nvSpPr>
        <p:spPr>
          <a:xfrm>
            <a:off x="8472600" y="463356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27424D-56C7-40D0-91A3-4C2DC66AF82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360" cy="91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28" name="Google Shape;106;p 2"/>
          <p:cNvCxnSpPr/>
          <p:nvPr/>
        </p:nvCxnSpPr>
        <p:spPr>
          <a:xfrm>
            <a:off x="204480" y="72144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29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1480" cy="4189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0" name=""/>
          <p:cNvSpPr/>
          <p:nvPr/>
        </p:nvSpPr>
        <p:spPr>
          <a:xfrm flipH="1">
            <a:off x="64008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"/>
          <p:cNvSpPr/>
          <p:nvPr/>
        </p:nvSpPr>
        <p:spPr>
          <a:xfrm>
            <a:off x="70866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"/>
          <p:cNvSpPr/>
          <p:nvPr/>
        </p:nvSpPr>
        <p:spPr>
          <a:xfrm>
            <a:off x="6694560" y="960840"/>
            <a:ext cx="753480" cy="3924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3" name=""/>
          <p:cNvSpPr/>
          <p:nvPr/>
        </p:nvSpPr>
        <p:spPr>
          <a:xfrm>
            <a:off x="6937200" y="2309040"/>
            <a:ext cx="223920" cy="34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&amp;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"/>
          <p:cNvSpPr/>
          <p:nvPr/>
        </p:nvSpPr>
        <p:spPr>
          <a:xfrm>
            <a:off x="6450840" y="3315960"/>
            <a:ext cx="1283040" cy="6786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6666840" y="4347720"/>
            <a:ext cx="861480" cy="3888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 flipH="1">
            <a:off x="7315200" y="2815560"/>
            <a:ext cx="6411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"/>
          <p:cNvSpPr/>
          <p:nvPr/>
        </p:nvSpPr>
        <p:spPr>
          <a:xfrm>
            <a:off x="6240600" y="2815560"/>
            <a:ext cx="61740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"/>
          <p:cNvSpPr/>
          <p:nvPr/>
        </p:nvSpPr>
        <p:spPr>
          <a:xfrm>
            <a:off x="5486400" y="2094480"/>
            <a:ext cx="1434240" cy="721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"/>
          <p:cNvSpPr/>
          <p:nvPr/>
        </p:nvSpPr>
        <p:spPr>
          <a:xfrm>
            <a:off x="7249680" y="2094480"/>
            <a:ext cx="1434240" cy="7218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sldNum" idx="96"/>
          </p:nvPr>
        </p:nvSpPr>
        <p:spPr>
          <a:xfrm>
            <a:off x="8472600" y="463356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6656B9-C2F0-472D-A9D6-7606239937E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360" cy="91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43" name="Google Shape;106;p 3"/>
          <p:cNvCxnSpPr/>
          <p:nvPr/>
        </p:nvCxnSpPr>
        <p:spPr>
          <a:xfrm>
            <a:off x="204480" y="72144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4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1480" cy="4189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5" name=""/>
          <p:cNvSpPr/>
          <p:nvPr/>
        </p:nvSpPr>
        <p:spPr>
          <a:xfrm>
            <a:off x="7086600" y="1356120"/>
            <a:ext cx="360" cy="4338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"/>
          <p:cNvSpPr/>
          <p:nvPr/>
        </p:nvSpPr>
        <p:spPr>
          <a:xfrm>
            <a:off x="6694560" y="960840"/>
            <a:ext cx="753480" cy="3924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6450840" y="3315960"/>
            <a:ext cx="1283040" cy="6786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6666840" y="4347720"/>
            <a:ext cx="861480" cy="3888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7086600" y="2931120"/>
            <a:ext cx="3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0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5878080" y="1789920"/>
            <a:ext cx="2577240" cy="1179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6925680" y="2166480"/>
            <a:ext cx="1434240" cy="7218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5943600" y="1828800"/>
            <a:ext cx="1597320" cy="59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360" cy="91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4120" cy="4409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Dayeol Lee, David Kohlbrenner, Shweta Shinde, Krste Asanovic, and Dawn Song, Keystone: An Open Framework for Architecting Trusted Execution Environments, In 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Fifteenth European Conference on Computer Systems (EuroSys ’20)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 2020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Jason Lowe-Power, Abdul Mutaal Ahmad, Ayaz Akram, Mohammad Alian, et al. (2007), The gem5 Simulator: Version 20.0+ (arXiv)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Chenyu Yan, Brian Rogers, Daniel Englender, et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[4]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[5]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56" name="Google Shape;207;p28"/>
          <p:cNvCxnSpPr/>
          <p:nvPr/>
        </p:nvCxnSpPr>
        <p:spPr>
          <a:xfrm>
            <a:off x="204480" y="72144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57" name="PlaceHolder 3"/>
          <p:cNvSpPr>
            <a:spLocks noGrp="1"/>
          </p:cNvSpPr>
          <p:nvPr>
            <p:ph type="sldNum" idx="97"/>
          </p:nvPr>
        </p:nvSpPr>
        <p:spPr>
          <a:xfrm>
            <a:off x="8472600" y="463356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B842F6-88FD-4556-8190-744BDC3531C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Num" idx="98"/>
          </p:nvPr>
        </p:nvSpPr>
        <p:spPr>
          <a:xfrm>
            <a:off x="8472600" y="4633560"/>
            <a:ext cx="537480" cy="38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277285-493C-41EC-A6C7-F7DAD7966F5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title"/>
          </p:nvPr>
        </p:nvSpPr>
        <p:spPr>
          <a:xfrm>
            <a:off x="1492920" y="171360"/>
            <a:ext cx="6156360" cy="911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Collaborators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60" name="Google Shape;106;p 1"/>
          <p:cNvCxnSpPr/>
          <p:nvPr/>
        </p:nvCxnSpPr>
        <p:spPr>
          <a:xfrm>
            <a:off x="204480" y="721440"/>
            <a:ext cx="8746200" cy="115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415080" y="793800"/>
            <a:ext cx="3996720" cy="3510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Iris Bahar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2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Colorado School of Mines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Samuel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Brown University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4415400" y="770400"/>
            <a:ext cx="4339800" cy="307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Tamara Silbergleit Lehman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295"/>
              </a:lnSpc>
              <a:spcBef>
                <a:spcPts val="1417"/>
              </a:spcBef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Zach Moolman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2025-03-25T14:43:09Z</dcterms:modified>
  <cp:revision>58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