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55.xml" ContentType="application/vnd.openxmlformats-officedocument.theme+xml"/>
  <Override PartName="/ppt/theme/theme28.xml" ContentType="application/vnd.openxmlformats-officedocument.theme+xml"/>
  <Override PartName="/ppt/theme/theme2.xml" ContentType="application/vnd.openxmlformats-officedocument.theme+xml"/>
  <Override PartName="/ppt/theme/theme56.xml" ContentType="application/vnd.openxmlformats-officedocument.theme+xml"/>
  <Override PartName="/ppt/theme/theme29.xml" ContentType="application/vnd.openxmlformats-officedocument.theme+xml"/>
  <Override PartName="/ppt/theme/theme17.xml" ContentType="application/vnd.openxmlformats-officedocument.theme+xml"/>
  <Override PartName="/ppt/theme/theme92.xml" ContentType="application/vnd.openxmlformats-officedocument.theme+xml"/>
  <Override PartName="/ppt/theme/theme6.xml" ContentType="application/vnd.openxmlformats-officedocument.theme+xml"/>
  <Override PartName="/ppt/theme/theme13.xml" ContentType="application/vnd.openxmlformats-officedocument.theme+xml"/>
  <Override PartName="/ppt/theme/theme18.xml" ContentType="application/vnd.openxmlformats-officedocument.theme+xml"/>
  <Override PartName="/ppt/theme/theme93.xml" ContentType="application/vnd.openxmlformats-officedocument.theme+xml"/>
  <Override PartName="/ppt/theme/theme7.xml" ContentType="application/vnd.openxmlformats-officedocument.theme+xml"/>
  <Override PartName="/ppt/theme/theme14.xml" ContentType="application/vnd.openxmlformats-officedocument.theme+xml"/>
  <Override PartName="/ppt/theme/theme19.xml" ContentType="application/vnd.openxmlformats-officedocument.theme+xml"/>
  <Override PartName="/ppt/theme/theme10.xml" ContentType="application/vnd.openxmlformats-officedocument.theme+xml"/>
  <Override PartName="/ppt/theme/theme69.xml" ContentType="application/vnd.openxmlformats-officedocument.theme+xml"/>
  <Override PartName="/ppt/theme/theme3.xml" ContentType="application/vnd.openxmlformats-officedocument.theme+xml"/>
  <Override PartName="/ppt/theme/theme57.xml" ContentType="application/vnd.openxmlformats-officedocument.theme+xml"/>
  <Override PartName="/ppt/theme/theme8.xml" ContentType="application/vnd.openxmlformats-officedocument.theme+xml"/>
  <Override PartName="/ppt/theme/theme15.xml" ContentType="application/vnd.openxmlformats-officedocument.theme+xml"/>
  <Override PartName="/ppt/theme/theme90.xml" ContentType="application/vnd.openxmlformats-officedocument.theme+xml"/>
  <Override PartName="/ppt/theme/theme11.xml" ContentType="application/vnd.openxmlformats-officedocument.theme+xml"/>
  <Override PartName="/ppt/theme/theme4.xml" ContentType="application/vnd.openxmlformats-officedocument.theme+xml"/>
  <Override PartName="/ppt/theme/theme58.xml" ContentType="application/vnd.openxmlformats-officedocument.theme+xml"/>
  <Override PartName="/ppt/theme/theme9.xml" ContentType="application/vnd.openxmlformats-officedocument.theme+xml"/>
  <Override PartName="/ppt/theme/theme16.xml" ContentType="application/vnd.openxmlformats-officedocument.theme+xml"/>
  <Override PartName="/ppt/theme/theme91.xml" ContentType="application/vnd.openxmlformats-officedocument.theme+xml"/>
  <Override PartName="/ppt/theme/theme12.xml" ContentType="application/vnd.openxmlformats-officedocument.theme+xml"/>
  <Override PartName="/ppt/theme/theme5.xml" ContentType="application/vnd.openxmlformats-officedocument.theme+xml"/>
  <Override PartName="/ppt/theme/theme59.xml" ContentType="application/vnd.openxmlformats-officedocument.theme+xml"/>
  <Override PartName="/ppt/theme/theme20.xml" ContentType="application/vnd.openxmlformats-officedocument.theme+xml"/>
  <Override PartName="/ppt/theme/theme7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26.xml" ContentType="application/vnd.openxmlformats-officedocument.theme+xml"/>
  <Override PartName="/ppt/theme/theme27.xml" ContentType="application/vnd.openxmlformats-officedocument.theme+xml"/>
  <Override PartName="/ppt/theme/theme30.xml" ContentType="application/vnd.openxmlformats-officedocument.theme+xml"/>
  <Override PartName="/ppt/theme/theme89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6.xml" ContentType="application/vnd.openxmlformats-officedocument.theme+xml"/>
  <Override PartName="/ppt/theme/theme40.xml" ContentType="application/vnd.openxmlformats-officedocument.theme+xml"/>
  <Override PartName="/ppt/theme/theme41.xml" ContentType="application/vnd.openxmlformats-officedocument.theme+xml"/>
  <Override PartName="/ppt/theme/theme42.xml" ContentType="application/vnd.openxmlformats-officedocument.theme+xml"/>
  <Override PartName="/ppt/theme/theme43.xml" ContentType="application/vnd.openxmlformats-officedocument.theme+xml"/>
  <Override PartName="/ppt/theme/theme44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37.xml" ContentType="application/vnd.openxmlformats-officedocument.theme+xml"/>
  <Override PartName="/ppt/theme/theme70.xml" ContentType="application/vnd.openxmlformats-officedocument.theme+xml"/>
  <Override PartName="/ppt/theme/theme38.xml" ContentType="application/vnd.openxmlformats-officedocument.theme+xml"/>
  <Override PartName="/ppt/theme/theme71.xml" ContentType="application/vnd.openxmlformats-officedocument.theme+xml"/>
  <Override PartName="/ppt/theme/theme39.xml" ContentType="application/vnd.openxmlformats-officedocument.theme+xml"/>
  <Override PartName="/ppt/theme/theme72.xml" ContentType="application/vnd.openxmlformats-officedocument.theme+xml"/>
  <Override PartName="/ppt/theme/theme73.xml" ContentType="application/vnd.openxmlformats-officedocument.theme+xml"/>
  <Override PartName="/ppt/theme/theme74.xml" ContentType="application/vnd.openxmlformats-officedocument.theme+xml"/>
  <Override PartName="/ppt/theme/theme75.xml" ContentType="application/vnd.openxmlformats-officedocument.theme+xml"/>
  <Override PartName="/ppt/theme/theme76.xml" ContentType="application/vnd.openxmlformats-officedocument.theme+xml"/>
  <Override PartName="/ppt/theme/theme65.xml" ContentType="application/vnd.openxmlformats-officedocument.theme+xml"/>
  <Override PartName="/ppt/theme/theme47.xml" ContentType="application/vnd.openxmlformats-officedocument.theme+xml"/>
  <Override PartName="/ppt/theme/theme80.xml" ContentType="application/vnd.openxmlformats-officedocument.theme+xml"/>
  <Override PartName="/ppt/theme/theme66.xml" ContentType="application/vnd.openxmlformats-officedocument.theme+xml"/>
  <Override PartName="/ppt/theme/theme48.xml" ContentType="application/vnd.openxmlformats-officedocument.theme+xml"/>
  <Override PartName="/ppt/theme/theme81.xml" ContentType="application/vnd.openxmlformats-officedocument.theme+xml"/>
  <Override PartName="/ppt/theme/theme67.xml" ContentType="application/vnd.openxmlformats-officedocument.theme+xml"/>
  <Override PartName="/ppt/theme/theme49.xml" ContentType="application/vnd.openxmlformats-officedocument.theme+xml"/>
  <Override PartName="/ppt/theme/theme82.xml" ContentType="application/vnd.openxmlformats-officedocument.theme+xml"/>
  <Override PartName="/ppt/theme/theme77.xml" ContentType="application/vnd.openxmlformats-officedocument.theme+xml"/>
  <Override PartName="/ppt/theme/theme68.xml" ContentType="application/vnd.openxmlformats-officedocument.theme+xml"/>
  <Override PartName="/ppt/theme/theme83.xml" ContentType="application/vnd.openxmlformats-officedocument.theme+xml"/>
  <Override PartName="/ppt/theme/theme78.xml" ContentType="application/vnd.openxmlformats-officedocument.theme+xml"/>
  <Override PartName="/ppt/theme/theme84.xml" ContentType="application/vnd.openxmlformats-officedocument.theme+xml"/>
  <Override PartName="/ppt/theme/theme85.xml" ContentType="application/vnd.openxmlformats-officedocument.theme+xml"/>
  <Override PartName="/ppt/theme/theme86.xml" ContentType="application/vnd.openxmlformats-officedocument.theme+xml"/>
  <Override PartName="/ppt/theme/theme87.xml" ContentType="application/vnd.openxmlformats-officedocument.theme+xml"/>
  <Override PartName="/ppt/theme/theme35.xml" ContentType="application/vnd.openxmlformats-officedocument.theme+xml"/>
  <Override PartName="/ppt/theme/theme88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Masters/_rels/slideMaster88.xml.rels" ContentType="application/vnd.openxmlformats-package.relationships+xml"/>
  <Override PartName="/ppt/slideMasters/_rels/slideMaster87.xml.rels" ContentType="application/vnd.openxmlformats-package.relationships+xml"/>
  <Override PartName="/ppt/slideMasters/_rels/slideMaster86.xml.rels" ContentType="application/vnd.openxmlformats-package.relationships+xml"/>
  <Override PartName="/ppt/slideMasters/_rels/slideMaster85.xml.rels" ContentType="application/vnd.openxmlformats-package.relationships+xml"/>
  <Override PartName="/ppt/slideMasters/_rels/slideMaster84.xml.rels" ContentType="application/vnd.openxmlformats-package.relationships+xml"/>
  <Override PartName="/ppt/slideMasters/_rels/slideMaster78.xml.rels" ContentType="application/vnd.openxmlformats-package.relationships+xml"/>
  <Override PartName="/ppt/slideMasters/_rels/slideMaster83.xml.rels" ContentType="application/vnd.openxmlformats-package.relationships+xml"/>
  <Override PartName="/ppt/slideMasters/_rels/slideMaster68.xml.rels" ContentType="application/vnd.openxmlformats-package.relationships+xml"/>
  <Override PartName="/ppt/slideMasters/_rels/slideMaster77.xml.rels" ContentType="application/vnd.openxmlformats-package.relationships+xml"/>
  <Override PartName="/ppt/slideMasters/_rels/slideMaster82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67.xml.rels" ContentType="application/vnd.openxmlformats-package.relationships+xml"/>
  <Override PartName="/ppt/slideMasters/_rels/slideMaster81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66.xml.rels" ContentType="application/vnd.openxmlformats-package.relationships+xml"/>
  <Override PartName="/ppt/slideMasters/_rels/slideMaster80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65.xml.rels" ContentType="application/vnd.openxmlformats-package.relationships+xml"/>
  <Override PartName="/ppt/slideMasters/_rels/slideMaster76.xml.rels" ContentType="application/vnd.openxmlformats-package.relationships+xml"/>
  <Override PartName="/ppt/slideMasters/_rels/slideMaster75.xml.rels" ContentType="application/vnd.openxmlformats-package.relationships+xml"/>
  <Override PartName="/ppt/slideMasters/_rels/slideMaster74.xml.rels" ContentType="application/vnd.openxmlformats-package.relationships+xml"/>
  <Override PartName="/ppt/slideMasters/_rels/slideMaster73.xml.rels" ContentType="application/vnd.openxmlformats-package.relationships+xml"/>
  <Override PartName="/ppt/slideMasters/_rels/slideMaster72.xml.rels" ContentType="application/vnd.openxmlformats-package.relationships+xml"/>
  <Override PartName="/ppt/slideMasters/_rels/slideMaster71.xml.rels" ContentType="application/vnd.openxmlformats-package.relationships+xml"/>
  <Override PartName="/ppt/slideMasters/_rels/slideMaster70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8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9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91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6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2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9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7.xml.rels" ContentType="application/vnd.openxmlformats-package.relationships+xml"/>
  <Override PartName="/ppt/slideMasters/slideMaster37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0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91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92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6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7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8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70.xml" ContentType="application/vnd.openxmlformats-officedocument.presentationml.slideMaster+xml"/>
  <Override PartName="/ppt/slideMasters/slideMaster71.xml" ContentType="application/vnd.openxmlformats-officedocument.presentationml.slideMaster+xml"/>
  <Override PartName="/ppt/slideMasters/slideMaster72.xml" ContentType="application/vnd.openxmlformats-officedocument.presentationml.slideMaster+xml"/>
  <Override PartName="/ppt/slideMasters/slideMaster73.xml" ContentType="application/vnd.openxmlformats-officedocument.presentationml.slideMaster+xml"/>
  <Override PartName="/ppt/slideMasters/slideMaster74.xml" ContentType="application/vnd.openxmlformats-officedocument.presentationml.slideMaster+xml"/>
  <Override PartName="/ppt/slideMasters/slideMaster75.xml" ContentType="application/vnd.openxmlformats-officedocument.presentationml.slideMaster+xml"/>
  <Override PartName="/ppt/slideMasters/slideMaster76.xml" ContentType="application/vnd.openxmlformats-officedocument.presentationml.slideMaster+xml"/>
  <Override PartName="/ppt/slideMasters/slideMaster65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80.xml" ContentType="application/vnd.openxmlformats-officedocument.presentationml.slideMaster+xml"/>
  <Override PartName="/ppt/slideMasters/slideMaster66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81.xml" ContentType="application/vnd.openxmlformats-officedocument.presentationml.slideMaster+xml"/>
  <Override PartName="/ppt/slideMasters/slideMaster67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82.xml" ContentType="application/vnd.openxmlformats-officedocument.presentationml.slideMaster+xml"/>
  <Override PartName="/ppt/slideMasters/slideMaster77.xml" ContentType="application/vnd.openxmlformats-officedocument.presentationml.slideMaster+xml"/>
  <Override PartName="/ppt/slideMasters/slideMaster68.xml" ContentType="application/vnd.openxmlformats-officedocument.presentationml.slideMaster+xml"/>
  <Override PartName="/ppt/slideMasters/slideMaster83.xml" ContentType="application/vnd.openxmlformats-officedocument.presentationml.slideMaster+xml"/>
  <Override PartName="/ppt/slideMasters/slideMaster78.xml" ContentType="application/vnd.openxmlformats-officedocument.presentationml.slideMaster+xml"/>
  <Override PartName="/ppt/slideMasters/slideMaster84.xml" ContentType="application/vnd.openxmlformats-officedocument.presentationml.slideMaster+xml"/>
  <Override PartName="/ppt/slideMasters/slideMaster85.xml" ContentType="application/vnd.openxmlformats-officedocument.presentationml.slideMaster+xml"/>
  <Override PartName="/ppt/slideMasters/slideMaster86.xml" ContentType="application/vnd.openxmlformats-officedocument.presentationml.slideMaster+xml"/>
  <Override PartName="/ppt/slideMasters/slideMaster87.xml" ContentType="application/vnd.openxmlformats-officedocument.presentationml.slideMaster+xml"/>
  <Override PartName="/ppt/slideMasters/slideMaster88.xml" ContentType="application/vnd.openxmlformats-officedocument.presentationml.slideMaster+xml"/>
  <Override PartName="/ppt/_rels/presentation.xml.rels" ContentType="application/vnd.openxmlformats-package.relationship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_rels/slideLayout9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4.xml.rels" ContentType="application/vnd.openxmlformats-package.relationships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  <p:sldMasterId id="2147483778" r:id="rId67"/>
    <p:sldMasterId id="2147483780" r:id="rId68"/>
    <p:sldMasterId id="2147483782" r:id="rId69"/>
    <p:sldMasterId id="2147483784" r:id="rId70"/>
    <p:sldMasterId id="2147483786" r:id="rId71"/>
    <p:sldMasterId id="2147483788" r:id="rId72"/>
    <p:sldMasterId id="2147483790" r:id="rId73"/>
    <p:sldMasterId id="2147483792" r:id="rId74"/>
    <p:sldMasterId id="2147483794" r:id="rId75"/>
    <p:sldMasterId id="2147483796" r:id="rId76"/>
    <p:sldMasterId id="2147483798" r:id="rId77"/>
    <p:sldMasterId id="2147483800" r:id="rId78"/>
    <p:sldMasterId id="2147483802" r:id="rId79"/>
    <p:sldMasterId id="2147483804" r:id="rId80"/>
    <p:sldMasterId id="2147483806" r:id="rId81"/>
    <p:sldMasterId id="2147483808" r:id="rId82"/>
    <p:sldMasterId id="2147483814" r:id="rId83"/>
    <p:sldMasterId id="2147483816" r:id="rId84"/>
    <p:sldMasterId id="2147483818" r:id="rId85"/>
    <p:sldMasterId id="2147483820" r:id="rId86"/>
    <p:sldMasterId id="2147483822" r:id="rId87"/>
    <p:sldMasterId id="2147483824" r:id="rId88"/>
    <p:sldMasterId id="2147483826" r:id="rId89"/>
    <p:sldMasterId id="2147483828" r:id="rId90"/>
    <p:sldMasterId id="2147483830" r:id="rId91"/>
    <p:sldMasterId id="2147483832" r:id="rId92"/>
    <p:sldMasterId id="2147483834" r:id="rId93"/>
  </p:sldMasterIdLst>
  <p:notesMasterIdLst>
    <p:notesMasterId r:id="rId94"/>
  </p:notesMasterIdLst>
  <p:sldIdLst>
    <p:sldId id="256" r:id="rId95"/>
    <p:sldId id="257" r:id="rId96"/>
    <p:sldId id="258" r:id="rId97"/>
    <p:sldId id="259" r:id="rId98"/>
    <p:sldId id="260" r:id="rId99"/>
    <p:sldId id="261" r:id="rId100"/>
    <p:sldId id="262" r:id="rId101"/>
    <p:sldId id="263" r:id="rId102"/>
    <p:sldId id="264" r:id="rId103"/>
    <p:sldId id="265" r:id="rId104"/>
    <p:sldId id="266" r:id="rId105"/>
    <p:sldId id="267" r:id="rId10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Master" Target="slideMasters/slideMaster66.xml"/><Relationship Id="rId68" Type="http://schemas.openxmlformats.org/officeDocument/2006/relationships/slideMaster" Target="slideMasters/slideMaster67.xml"/><Relationship Id="rId69" Type="http://schemas.openxmlformats.org/officeDocument/2006/relationships/slideMaster" Target="slideMasters/slideMaster68.xml"/><Relationship Id="rId70" Type="http://schemas.openxmlformats.org/officeDocument/2006/relationships/slideMaster" Target="slideMasters/slideMaster69.xml"/><Relationship Id="rId71" Type="http://schemas.openxmlformats.org/officeDocument/2006/relationships/slideMaster" Target="slideMasters/slideMaster70.xml"/><Relationship Id="rId72" Type="http://schemas.openxmlformats.org/officeDocument/2006/relationships/slideMaster" Target="slideMasters/slideMaster71.xml"/><Relationship Id="rId73" Type="http://schemas.openxmlformats.org/officeDocument/2006/relationships/slideMaster" Target="slideMasters/slideMaster72.xml"/><Relationship Id="rId74" Type="http://schemas.openxmlformats.org/officeDocument/2006/relationships/slideMaster" Target="slideMasters/slideMaster73.xml"/><Relationship Id="rId75" Type="http://schemas.openxmlformats.org/officeDocument/2006/relationships/slideMaster" Target="slideMasters/slideMaster74.xml"/><Relationship Id="rId76" Type="http://schemas.openxmlformats.org/officeDocument/2006/relationships/slideMaster" Target="slideMasters/slideMaster75.xml"/><Relationship Id="rId77" Type="http://schemas.openxmlformats.org/officeDocument/2006/relationships/slideMaster" Target="slideMasters/slideMaster76.xml"/><Relationship Id="rId78" Type="http://schemas.openxmlformats.org/officeDocument/2006/relationships/slideMaster" Target="slideMasters/slideMaster77.xml"/><Relationship Id="rId79" Type="http://schemas.openxmlformats.org/officeDocument/2006/relationships/slideMaster" Target="slideMasters/slideMaster78.xml"/><Relationship Id="rId80" Type="http://schemas.openxmlformats.org/officeDocument/2006/relationships/slideMaster" Target="slideMasters/slideMaster79.xml"/><Relationship Id="rId81" Type="http://schemas.openxmlformats.org/officeDocument/2006/relationships/slideMaster" Target="slideMasters/slideMaster80.xml"/><Relationship Id="rId82" Type="http://schemas.openxmlformats.org/officeDocument/2006/relationships/slideMaster" Target="slideMasters/slideMaster81.xml"/><Relationship Id="rId83" Type="http://schemas.openxmlformats.org/officeDocument/2006/relationships/slideMaster" Target="slideMasters/slideMaster82.xml"/><Relationship Id="rId84" Type="http://schemas.openxmlformats.org/officeDocument/2006/relationships/slideMaster" Target="slideMasters/slideMaster83.xml"/><Relationship Id="rId85" Type="http://schemas.openxmlformats.org/officeDocument/2006/relationships/slideMaster" Target="slideMasters/slideMaster84.xml"/><Relationship Id="rId86" Type="http://schemas.openxmlformats.org/officeDocument/2006/relationships/slideMaster" Target="slideMasters/slideMaster85.xml"/><Relationship Id="rId87" Type="http://schemas.openxmlformats.org/officeDocument/2006/relationships/slideMaster" Target="slideMasters/slideMaster86.xml"/><Relationship Id="rId88" Type="http://schemas.openxmlformats.org/officeDocument/2006/relationships/slideMaster" Target="slideMasters/slideMaster87.xml"/><Relationship Id="rId89" Type="http://schemas.openxmlformats.org/officeDocument/2006/relationships/slideMaster" Target="slideMasters/slideMaster88.xml"/><Relationship Id="rId90" Type="http://schemas.openxmlformats.org/officeDocument/2006/relationships/slideMaster" Target="slideMasters/slideMaster89.xml"/><Relationship Id="rId91" Type="http://schemas.openxmlformats.org/officeDocument/2006/relationships/slideMaster" Target="slideMasters/slideMaster90.xml"/><Relationship Id="rId92" Type="http://schemas.openxmlformats.org/officeDocument/2006/relationships/slideMaster" Target="slideMasters/slideMaster91.xml"/><Relationship Id="rId93" Type="http://schemas.openxmlformats.org/officeDocument/2006/relationships/slideMaster" Target="slideMasters/slideMaster92.xml"/><Relationship Id="rId94" Type="http://schemas.openxmlformats.org/officeDocument/2006/relationships/notesMaster" Target="notesMasters/notesMaster1.xml"/><Relationship Id="rId95" Type="http://schemas.openxmlformats.org/officeDocument/2006/relationships/slide" Target="slides/slide1.xml"/><Relationship Id="rId96" Type="http://schemas.openxmlformats.org/officeDocument/2006/relationships/slide" Target="slides/slide2.xml"/><Relationship Id="rId97" Type="http://schemas.openxmlformats.org/officeDocument/2006/relationships/slide" Target="slides/slide3.xml"/><Relationship Id="rId98" Type="http://schemas.openxmlformats.org/officeDocument/2006/relationships/slide" Target="slides/slide4.xml"/><Relationship Id="rId99" Type="http://schemas.openxmlformats.org/officeDocument/2006/relationships/slide" Target="slides/slide5.xml"/><Relationship Id="rId100" Type="http://schemas.openxmlformats.org/officeDocument/2006/relationships/slide" Target="slides/slide6.xml"/><Relationship Id="rId101" Type="http://schemas.openxmlformats.org/officeDocument/2006/relationships/slide" Target="slides/slide7.xml"/><Relationship Id="rId102" Type="http://schemas.openxmlformats.org/officeDocument/2006/relationships/slide" Target="slides/slide8.xml"/><Relationship Id="rId103" Type="http://schemas.openxmlformats.org/officeDocument/2006/relationships/slide" Target="slides/slide9.xml"/><Relationship Id="rId104" Type="http://schemas.openxmlformats.org/officeDocument/2006/relationships/slide" Target="slides/slide10.xml"/><Relationship Id="rId105" Type="http://schemas.openxmlformats.org/officeDocument/2006/relationships/slide" Target="slides/slide11.xml"/><Relationship Id="rId106" Type="http://schemas.openxmlformats.org/officeDocument/2006/relationships/slide" Target="slides/slide12.xml"/><Relationship Id="rId10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9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4" name="PlaceHolder 4"/>
          <p:cNvSpPr>
            <a:spLocks noGrp="1"/>
          </p:cNvSpPr>
          <p:nvPr>
            <p:ph type="dt" idx="9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5" name="PlaceHolder 5"/>
          <p:cNvSpPr>
            <a:spLocks noGrp="1"/>
          </p:cNvSpPr>
          <p:nvPr>
            <p:ph type="ftr" idx="9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6" name="PlaceHolder 6"/>
          <p:cNvSpPr>
            <a:spLocks noGrp="1"/>
          </p:cNvSpPr>
          <p:nvPr>
            <p:ph type="sldNum" idx="9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4B62A779-BE10-44CB-8664-E9F8610B2293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0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2" name="PlaceHolder 3"/>
          <p:cNvSpPr>
            <a:spLocks noGrp="1"/>
          </p:cNvSpPr>
          <p:nvPr>
            <p:ph type="sldNum" idx="108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F12041-55A0-4D93-A9AF-B17243957B5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9" name="PlaceHolder 3"/>
          <p:cNvSpPr>
            <a:spLocks noGrp="1"/>
          </p:cNvSpPr>
          <p:nvPr>
            <p:ph type="sldNum" idx="117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21D321-0125-4034-9608-6DD1FB82BCD4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2" name="PlaceHolder 3"/>
          <p:cNvSpPr>
            <a:spLocks noGrp="1"/>
          </p:cNvSpPr>
          <p:nvPr>
            <p:ph type="sldNum" idx="118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3BCD6B-78CC-430F-A35C-BB467C8EDAA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5" name="PlaceHolder 3"/>
          <p:cNvSpPr>
            <a:spLocks noGrp="1"/>
          </p:cNvSpPr>
          <p:nvPr>
            <p:ph type="sldNum" idx="119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DAD361-18F1-4937-A071-B30CC8C64C57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0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5" name="PlaceHolder 3"/>
          <p:cNvSpPr>
            <a:spLocks noGrp="1"/>
          </p:cNvSpPr>
          <p:nvPr>
            <p:ph type="sldNum" idx="109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C86D5BA-AB28-4DDB-B23C-8F5AC26F0B2E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0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8" name="PlaceHolder 3"/>
          <p:cNvSpPr>
            <a:spLocks noGrp="1"/>
          </p:cNvSpPr>
          <p:nvPr>
            <p:ph type="sldNum" idx="110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F7023F7-E7F8-4392-AFF0-52DDB9C3F6E2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1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1" name="PlaceHolder 3"/>
          <p:cNvSpPr>
            <a:spLocks noGrp="1"/>
          </p:cNvSpPr>
          <p:nvPr>
            <p:ph type="sldNum" idx="111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B1BAA3F-DC7E-4293-9D06-C373AA5CBCCB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1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4" name="PlaceHolder 3"/>
          <p:cNvSpPr>
            <a:spLocks noGrp="1"/>
          </p:cNvSpPr>
          <p:nvPr>
            <p:ph type="sldNum" idx="112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889DE0-5093-4F65-8612-6A9FACFAC7E1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13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0B7555-5C71-40E3-AD29-271B5BBDB08F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1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0" name="PlaceHolder 3"/>
          <p:cNvSpPr>
            <a:spLocks noGrp="1"/>
          </p:cNvSpPr>
          <p:nvPr>
            <p:ph type="sldNum" idx="114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DCF31C-8A5E-42B6-9971-D252E6110546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3" name="PlaceHolder 3"/>
          <p:cNvSpPr>
            <a:spLocks noGrp="1"/>
          </p:cNvSpPr>
          <p:nvPr>
            <p:ph type="sldNum" idx="115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9EE46-3554-4729-8504-9ED76DF6C353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69840" cy="3068280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68400" cy="358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16"/>
          </p:nvPr>
        </p:nvSpPr>
        <p:spPr>
          <a:xfrm>
            <a:off x="3884760" y="8685360"/>
            <a:ext cx="2953800" cy="440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7671A-D568-4DF8-A0FB-7EC034036ED5}" type="slidenum">
              <a:rPr b="0" lang="en" sz="12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7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8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9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0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1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2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3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4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5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6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8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9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0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1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2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3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4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5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6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7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9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0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1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7221019-63B7-4582-919E-5B44FABBE05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86AB1FA-92A7-41AF-BEC4-5C9DAEE7D548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29C4C18-BC9B-48F6-AF68-D2D779D1967E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A2656BC-F447-4F16-A249-0548BFB1DA7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00B5095-9B47-466B-86CF-A9483A587DF6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7724930-A85D-4265-9B36-A663F5C0BD7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0D88B01-5D3B-453C-B395-DD37D4E2E1F8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8B6871B0-5093-46C4-89DD-CC8C2A78CBA7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909C52D-FDAD-4131-92B0-8FDC4E1A6D03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AE3C107-580C-49CF-8170-D4FEAFCB52D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284E7B9E-1941-48D2-A02F-F24A76F92181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68F3F9B-D563-4BA1-80AD-826120B7F50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1769CECE-0580-4501-905F-D7D09764EEE6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E186E3D-8747-42C7-9021-FDC175EC6DB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EF356F97-74C8-43E6-A1F5-C9365FE60AEB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9BC0454C-6B82-4C64-9339-2428CA46D4A5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09BD37D1-9B90-416F-A7FA-D434FB08A3A2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98ED766-F8A7-431B-A29A-73101BC6CA4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38A735F4-A4F8-4E0D-B83D-8671D9613B0A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CDF5C443-AD99-4AB8-8279-41415E31B2AB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31F23B25-7832-4F6D-9B79-401281A5A10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235E1915-422B-4916-9C8A-66AA30A5FC4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46E3BB-7270-4B48-BB3F-813EFC66F999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51B4C527-3D1A-4CDD-9C5D-B14E08B05488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B78D47D0-AF5B-4245-95DE-418A79CD5CA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50F68410-D745-49D0-A483-794D9E9F855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D191C8B-16C1-4A91-8723-663D6473C568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5736F504-BA08-4072-92B0-EB1DEA3AF3DA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B2D04E2-47FF-4F46-91DA-AD562CCBB3EF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1C6962D5-9F2D-4F12-B24A-3E78DBA2E8DD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88104532-B9CB-4BEB-A951-369251EA3511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099D8B18-94B8-4D29-9533-3CF01440979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5653FC67-4B50-4C34-8966-949DA2EAB48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2F168E9-FF22-41BA-91A1-629B328300D4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B8811AA9-A0BA-4829-9786-B4D67EFEEB83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9333CE7E-6CFD-44FC-B2F4-D94D900E7D5E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2"/>
          </p:nvPr>
        </p:nvSpPr>
        <p:spPr/>
        <p:txBody>
          <a:bodyPr/>
          <a:p>
            <a:fld id="{243D4F13-8E82-4512-A69E-3A9D1BF60B37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B6764D52-9B91-4707-AE11-89EAE314789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45A536A-F78E-4DD5-8566-C76F2A322212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DFDE435E-32C8-4CD4-9CD8-B67E700C1C1F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68A2C6AD-9382-4EBD-9E40-B2EDFE43A6FF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AD665200-775E-49AA-8828-E5557540A232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281EEC66-60BE-4311-B715-1C3D245D1058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AEA4D933-4DA4-452C-A3AE-D71B30C8BC5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A0D79F-C0B3-4584-B7FA-1980D0C3D70F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CE0C468A-ADB8-4E13-AA6F-1DFE603638EA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8293C716-E34A-4207-ACEC-612D9E421DBE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6BF95312-E5EB-4778-85E9-1623CA5E00BC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2E0B6A63-0CC2-4726-B78B-C6212D662466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4"/>
          </p:nvPr>
        </p:nvSpPr>
        <p:spPr/>
        <p:txBody>
          <a:bodyPr/>
          <a:p>
            <a:fld id="{A0A8C8F9-7B59-4187-9349-27F667415DE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5"/>
          </p:nvPr>
        </p:nvSpPr>
        <p:spPr/>
        <p:txBody>
          <a:bodyPr/>
          <a:p>
            <a:fld id="{4FEF1ACA-B8D4-42F1-B0D0-526A0012C969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DD72C1B4-94A4-4A56-B7D1-49515B19C30E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7"/>
          </p:nvPr>
        </p:nvSpPr>
        <p:spPr/>
        <p:txBody>
          <a:bodyPr/>
          <a:p>
            <a:fld id="{11330C81-A6BB-4335-B974-35815EC252B1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8"/>
          </p:nvPr>
        </p:nvSpPr>
        <p:spPr/>
        <p:txBody>
          <a:bodyPr/>
          <a:p>
            <a:fld id="{2CEB6061-30B8-45BC-B120-3331CF9EC4C9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CF4C21F6-3672-4FDD-876F-4005F429A3B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2F8BFB-E260-4472-A014-16D7AAD9C96C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0"/>
          </p:nvPr>
        </p:nvSpPr>
        <p:spPr/>
        <p:txBody>
          <a:bodyPr/>
          <a:p>
            <a:fld id="{6AF45C6B-FCC5-4090-A4BF-13ACB982B0AF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1"/>
          </p:nvPr>
        </p:nvSpPr>
        <p:spPr/>
        <p:txBody>
          <a:bodyPr/>
          <a:p>
            <a:fld id="{2CE5B6DB-4EAB-49A7-9F42-4586F37D8676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1AC595C-E392-4321-8F87-4B90638A6CE8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3"/>
          </p:nvPr>
        </p:nvSpPr>
        <p:spPr/>
        <p:txBody>
          <a:bodyPr/>
          <a:p>
            <a:fld id="{DE5FAA5B-BB4A-4BA5-8025-1B3F7A04AB1F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4"/>
          </p:nvPr>
        </p:nvSpPr>
        <p:spPr/>
        <p:txBody>
          <a:bodyPr/>
          <a:p>
            <a:fld id="{C4AF0E29-8EBA-4C26-9142-4970E83AFA1E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DEF46CE4-C0C8-4F56-96B9-AFD79C6624D6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6"/>
          </p:nvPr>
        </p:nvSpPr>
        <p:spPr/>
        <p:txBody>
          <a:bodyPr/>
          <a:p>
            <a:fld id="{5D1C44C4-9015-4AA1-AE42-4B2F62E45F3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7"/>
          </p:nvPr>
        </p:nvSpPr>
        <p:spPr/>
        <p:txBody>
          <a:bodyPr/>
          <a:p>
            <a:fld id="{A5FCDE9E-1383-41B5-8BB3-DEBAEC08E005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942FA28D-B73F-45D8-9E9C-87FF459179E4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9"/>
          </p:nvPr>
        </p:nvSpPr>
        <p:spPr/>
        <p:txBody>
          <a:bodyPr/>
          <a:p>
            <a:fld id="{D454686C-74BC-47D6-83F8-D5A29784401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814C79F-27D0-4520-BEB0-5A3493E1FB5F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0"/>
          </p:nvPr>
        </p:nvSpPr>
        <p:spPr/>
        <p:txBody>
          <a:bodyPr/>
          <a:p>
            <a:fld id="{2B93A0BD-9D38-4FDD-8986-1FEE755C2F18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55CA48B2-3328-45EA-AB36-507B12142EAD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2"/>
          </p:nvPr>
        </p:nvSpPr>
        <p:spPr/>
        <p:txBody>
          <a:bodyPr/>
          <a:p>
            <a:fld id="{7029BAEF-EFE8-4047-88AC-B5E206A5D6B3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3"/>
          </p:nvPr>
        </p:nvSpPr>
        <p:spPr/>
        <p:txBody>
          <a:bodyPr/>
          <a:p>
            <a:fld id="{EAB4F413-A4DC-469A-AEB2-CAEF638753D9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CE6EC30E-8346-4919-A7DC-BCBB97FA1161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5"/>
          </p:nvPr>
        </p:nvSpPr>
        <p:spPr/>
        <p:txBody>
          <a:bodyPr/>
          <a:p>
            <a:fld id="{9B3A29C6-04D7-4F17-802C-8341F87294D6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6"/>
          </p:nvPr>
        </p:nvSpPr>
        <p:spPr/>
        <p:txBody>
          <a:bodyPr/>
          <a:p>
            <a:fld id="{1439D105-7258-43CF-9038-193A2FC41BB4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162E60B7-6814-47D1-8559-BF512741327B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78"/>
          </p:nvPr>
        </p:nvSpPr>
        <p:spPr/>
        <p:txBody>
          <a:bodyPr/>
          <a:p>
            <a:fld id="{A0151C75-7459-4C51-95E0-9D1B83E8AD61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9"/>
          </p:nvPr>
        </p:nvSpPr>
        <p:spPr/>
        <p:txBody>
          <a:bodyPr/>
          <a:p>
            <a:fld id="{04A8F294-A109-44DF-9154-7EB5BBFA9F7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7DA5DC5-EAD0-437C-B2CE-0BBC818F7AEA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A6C575EC-8249-4C57-94D7-7ED971E108DF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17DF3885-983B-4E12-B0A9-594475D55067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3C4374EF-7C4C-4C36-8FE7-3DF0A278B3A8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9658B5ED-151F-47DB-922A-F5604D49A5E7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A6B16407-44DC-4464-8310-C9763597C11E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7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1"/>
          </p:nvPr>
        </p:nvSpPr>
        <p:spPr/>
        <p:txBody>
          <a:bodyPr/>
          <a:p>
            <a:fld id="{BFDE5F81-D4C1-4CCF-B329-127C2C22D429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7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2"/>
          </p:nvPr>
        </p:nvSpPr>
        <p:spPr/>
        <p:txBody>
          <a:bodyPr/>
          <a:p>
            <a:fld id="{540C24D4-EFDD-49D0-AB57-6ED8C59F2170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25C01875-7E98-47D9-BC11-9115F7BA26B4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4"/>
          </p:nvPr>
        </p:nvSpPr>
        <p:spPr/>
        <p:txBody>
          <a:bodyPr/>
          <a:p>
            <a:fld id="{5F5B3BE3-ACCA-434A-A9E5-E79C03F0E316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5"/>
          </p:nvPr>
        </p:nvSpPr>
        <p:spPr/>
        <p:txBody>
          <a:bodyPr/>
          <a:p>
            <a:fld id="{126A4A91-5B52-4B54-8559-9CFE413BCDB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E7C2BD3-37E8-412E-8ED2-BDC59FA2EC7A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7617B19-A972-4605-BF17-924E09CB1087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7"/>
          </p:nvPr>
        </p:nvSpPr>
        <p:spPr/>
        <p:txBody>
          <a:bodyPr/>
          <a:p>
            <a:fld id="{A2EDA7A0-6057-404D-927A-1C135868CF26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8"/>
          </p:nvPr>
        </p:nvSpPr>
        <p:spPr/>
        <p:txBody>
          <a:bodyPr/>
          <a:p>
            <a:fld id="{1A2F4CA2-AB01-4557-BB43-CB6377E69891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ECAD778B-4381-4927-BF4D-F09211DEBAE5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0"/>
          </p:nvPr>
        </p:nvSpPr>
        <p:spPr/>
        <p:txBody>
          <a:bodyPr/>
          <a:p>
            <a:fld id="{A634A866-E606-4D88-825A-FD7A9077E653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1"/>
          </p:nvPr>
        </p:nvSpPr>
        <p:spPr/>
        <p:txBody>
          <a:bodyPr/>
          <a:p>
            <a:fld id="{55C3352D-1583-4C2B-8D04-1FAC33A95F79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0E2FC7F3-1568-4240-9283-D211019EEDF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66.xml.rels><?xml version="1.0" encoding="UTF-8"?>
<Relationships xmlns="http://schemas.openxmlformats.org/package/2006/relationships"><Relationship Id="rId1" Type="http://schemas.openxmlformats.org/officeDocument/2006/relationships/theme" Target="../theme/theme66.xml"/><Relationship Id="rId2" Type="http://schemas.openxmlformats.org/officeDocument/2006/relationships/slideLayout" Target="../slideLayouts/slideLayout66.xml"/>
</Relationships>
</file>

<file path=ppt/slideMasters/_rels/slideMaster67.xml.rels><?xml version="1.0" encoding="UTF-8"?>
<Relationships xmlns="http://schemas.openxmlformats.org/package/2006/relationships"><Relationship Id="rId1" Type="http://schemas.openxmlformats.org/officeDocument/2006/relationships/theme" Target="../theme/theme67.xml"/><Relationship Id="rId2" Type="http://schemas.openxmlformats.org/officeDocument/2006/relationships/slideLayout" Target="../slideLayouts/slideLayout67.xml"/>
</Relationships>
</file>

<file path=ppt/slideMasters/_rels/slideMaster68.xml.rels><?xml version="1.0" encoding="UTF-8"?>
<Relationships xmlns="http://schemas.openxmlformats.org/package/2006/relationships"><Relationship Id="rId1" Type="http://schemas.openxmlformats.org/officeDocument/2006/relationships/theme" Target="../theme/theme68.xml"/><Relationship Id="rId2" Type="http://schemas.openxmlformats.org/officeDocument/2006/relationships/slideLayout" Target="../slideLayouts/slideLayout68.xml"/>
</Relationships>
</file>

<file path=ppt/slideMasters/_rels/slideMaster69.xml.rels><?xml version="1.0" encoding="UTF-8"?>
<Relationships xmlns="http://schemas.openxmlformats.org/package/2006/relationships"><Relationship Id="rId1" Type="http://schemas.openxmlformats.org/officeDocument/2006/relationships/theme" Target="../theme/theme69.xml"/><Relationship Id="rId2" Type="http://schemas.openxmlformats.org/officeDocument/2006/relationships/slideLayout" Target="../slideLayouts/slideLayout69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70.xml.rels><?xml version="1.0" encoding="UTF-8"?>
<Relationships xmlns="http://schemas.openxmlformats.org/package/2006/relationships"><Relationship Id="rId1" Type="http://schemas.openxmlformats.org/officeDocument/2006/relationships/theme" Target="../theme/theme70.xml"/><Relationship Id="rId2" Type="http://schemas.openxmlformats.org/officeDocument/2006/relationships/slideLayout" Target="../slideLayouts/slideLayout70.xml"/>
</Relationships>
</file>

<file path=ppt/slideMasters/_rels/slideMaster71.xml.rels><?xml version="1.0" encoding="UTF-8"?>
<Relationships xmlns="http://schemas.openxmlformats.org/package/2006/relationships"><Relationship Id="rId1" Type="http://schemas.openxmlformats.org/officeDocument/2006/relationships/theme" Target="../theme/theme71.xml"/><Relationship Id="rId2" Type="http://schemas.openxmlformats.org/officeDocument/2006/relationships/slideLayout" Target="../slideLayouts/slideLayout71.xml"/>
</Relationships>
</file>

<file path=ppt/slideMasters/_rels/slideMaster72.xml.rels><?xml version="1.0" encoding="UTF-8"?>
<Relationships xmlns="http://schemas.openxmlformats.org/package/2006/relationships"><Relationship Id="rId1" Type="http://schemas.openxmlformats.org/officeDocument/2006/relationships/theme" Target="../theme/theme72.xml"/><Relationship Id="rId2" Type="http://schemas.openxmlformats.org/officeDocument/2006/relationships/slideLayout" Target="../slideLayouts/slideLayout72.xml"/>
</Relationships>
</file>

<file path=ppt/slideMasters/_rels/slideMaster73.xml.rels><?xml version="1.0" encoding="UTF-8"?>
<Relationships xmlns="http://schemas.openxmlformats.org/package/2006/relationships"><Relationship Id="rId1" Type="http://schemas.openxmlformats.org/officeDocument/2006/relationships/theme" Target="../theme/theme73.xml"/><Relationship Id="rId2" Type="http://schemas.openxmlformats.org/officeDocument/2006/relationships/slideLayout" Target="../slideLayouts/slideLayout73.xml"/>
</Relationships>
</file>

<file path=ppt/slideMasters/_rels/slideMaster74.xml.rels><?xml version="1.0" encoding="UTF-8"?>
<Relationships xmlns="http://schemas.openxmlformats.org/package/2006/relationships"><Relationship Id="rId1" Type="http://schemas.openxmlformats.org/officeDocument/2006/relationships/theme" Target="../theme/theme74.xml"/><Relationship Id="rId2" Type="http://schemas.openxmlformats.org/officeDocument/2006/relationships/slideLayout" Target="../slideLayouts/slideLayout74.xml"/>
</Relationships>
</file>

<file path=ppt/slideMasters/_rels/slideMaster75.xml.rels><?xml version="1.0" encoding="UTF-8"?>
<Relationships xmlns="http://schemas.openxmlformats.org/package/2006/relationships"><Relationship Id="rId1" Type="http://schemas.openxmlformats.org/officeDocument/2006/relationships/theme" Target="../theme/theme75.xml"/><Relationship Id="rId2" Type="http://schemas.openxmlformats.org/officeDocument/2006/relationships/slideLayout" Target="../slideLayouts/slideLayout75.xml"/>
</Relationships>
</file>

<file path=ppt/slideMasters/_rels/slideMaster76.xml.rels><?xml version="1.0" encoding="UTF-8"?>
<Relationships xmlns="http://schemas.openxmlformats.org/package/2006/relationships"><Relationship Id="rId1" Type="http://schemas.openxmlformats.org/officeDocument/2006/relationships/theme" Target="../theme/theme76.xml"/><Relationship Id="rId2" Type="http://schemas.openxmlformats.org/officeDocument/2006/relationships/slideLayout" Target="../slideLayouts/slideLayout76.xml"/>
</Relationships>
</file>

<file path=ppt/slideMasters/_rels/slideMaster77.xml.rels><?xml version="1.0" encoding="UTF-8"?>
<Relationships xmlns="http://schemas.openxmlformats.org/package/2006/relationships"><Relationship Id="rId1" Type="http://schemas.openxmlformats.org/officeDocument/2006/relationships/theme" Target="../theme/theme77.xml"/><Relationship Id="rId2" Type="http://schemas.openxmlformats.org/officeDocument/2006/relationships/slideLayout" Target="../slideLayouts/slideLayout77.xml"/>
</Relationships>
</file>

<file path=ppt/slideMasters/_rels/slideMaster78.xml.rels><?xml version="1.0" encoding="UTF-8"?>
<Relationships xmlns="http://schemas.openxmlformats.org/package/2006/relationships"><Relationship Id="rId1" Type="http://schemas.openxmlformats.org/officeDocument/2006/relationships/theme" Target="../theme/theme78.xml"/><Relationship Id="rId2" Type="http://schemas.openxmlformats.org/officeDocument/2006/relationships/slideLayout" Target="../slideLayouts/slideLayout78.xml"/>
</Relationships>
</file>

<file path=ppt/slideMasters/_rels/slideMaster79.xml.rels><?xml version="1.0" encoding="UTF-8"?>
<Relationships xmlns="http://schemas.openxmlformats.org/package/2006/relationships"><Relationship Id="rId1" Type="http://schemas.openxmlformats.org/officeDocument/2006/relationships/theme" Target="../theme/theme79.xml"/><Relationship Id="rId2" Type="http://schemas.openxmlformats.org/officeDocument/2006/relationships/slideLayout" Target="../slideLayouts/slideLayout79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80.xml.rels><?xml version="1.0" encoding="UTF-8"?>
<Relationships xmlns="http://schemas.openxmlformats.org/package/2006/relationships"><Relationship Id="rId1" Type="http://schemas.openxmlformats.org/officeDocument/2006/relationships/theme" Target="../theme/theme80.xml"/><Relationship Id="rId2" Type="http://schemas.openxmlformats.org/officeDocument/2006/relationships/slideLayout" Target="../slideLayouts/slideLayout80.xml"/>
</Relationships>
</file>

<file path=ppt/slideMasters/_rels/slideMaster81.xml.rels><?xml version="1.0" encoding="UTF-8"?>
<Relationships xmlns="http://schemas.openxmlformats.org/package/2006/relationships"><Relationship Id="rId1" Type="http://schemas.openxmlformats.org/officeDocument/2006/relationships/theme" Target="../theme/theme81.xml"/><Relationship Id="rId2" Type="http://schemas.openxmlformats.org/officeDocument/2006/relationships/slideLayout" Target="../slideLayouts/slideLayout81.xml"/><Relationship Id="rId3" Type="http://schemas.openxmlformats.org/officeDocument/2006/relationships/slideLayout" Target="../slideLayouts/slideLayout82.xml"/><Relationship Id="rId4" Type="http://schemas.openxmlformats.org/officeDocument/2006/relationships/slideLayout" Target="../slideLayouts/slideLayout83.xml"/><Relationship Id="rId5" Type="http://schemas.openxmlformats.org/officeDocument/2006/relationships/slideLayout" Target="../slideLayouts/slideLayout84.xml"/><Relationship Id="rId6" Type="http://schemas.openxmlformats.org/officeDocument/2006/relationships/slideLayout" Target="../slideLayouts/slideLayout85.xml"/>
</Relationships>
</file>

<file path=ppt/slideMasters/_rels/slideMaster82.xml.rels><?xml version="1.0" encoding="UTF-8"?>
<Relationships xmlns="http://schemas.openxmlformats.org/package/2006/relationships"><Relationship Id="rId1" Type="http://schemas.openxmlformats.org/officeDocument/2006/relationships/theme" Target="../theme/theme82.xml"/><Relationship Id="rId2" Type="http://schemas.openxmlformats.org/officeDocument/2006/relationships/slideLayout" Target="../slideLayouts/slideLayout86.xml"/>
</Relationships>
</file>

<file path=ppt/slideMasters/_rels/slideMaster83.xml.rels><?xml version="1.0" encoding="UTF-8"?>
<Relationships xmlns="http://schemas.openxmlformats.org/package/2006/relationships"><Relationship Id="rId1" Type="http://schemas.openxmlformats.org/officeDocument/2006/relationships/theme" Target="../theme/theme83.xml"/><Relationship Id="rId2" Type="http://schemas.openxmlformats.org/officeDocument/2006/relationships/slideLayout" Target="../slideLayouts/slideLayout87.xml"/>
</Relationships>
</file>

<file path=ppt/slideMasters/_rels/slideMaster84.xml.rels><?xml version="1.0" encoding="UTF-8"?>
<Relationships xmlns="http://schemas.openxmlformats.org/package/2006/relationships"><Relationship Id="rId1" Type="http://schemas.openxmlformats.org/officeDocument/2006/relationships/theme" Target="../theme/theme84.xml"/><Relationship Id="rId2" Type="http://schemas.openxmlformats.org/officeDocument/2006/relationships/slideLayout" Target="../slideLayouts/slideLayout88.xml"/>
</Relationships>
</file>

<file path=ppt/slideMasters/_rels/slideMaster85.xml.rels><?xml version="1.0" encoding="UTF-8"?>
<Relationships xmlns="http://schemas.openxmlformats.org/package/2006/relationships"><Relationship Id="rId1" Type="http://schemas.openxmlformats.org/officeDocument/2006/relationships/theme" Target="../theme/theme85.xml"/><Relationship Id="rId2" Type="http://schemas.openxmlformats.org/officeDocument/2006/relationships/slideLayout" Target="../slideLayouts/slideLayout89.xml"/>
</Relationships>
</file>

<file path=ppt/slideMasters/_rels/slideMaster86.xml.rels><?xml version="1.0" encoding="UTF-8"?>
<Relationships xmlns="http://schemas.openxmlformats.org/package/2006/relationships"><Relationship Id="rId1" Type="http://schemas.openxmlformats.org/officeDocument/2006/relationships/theme" Target="../theme/theme86.xml"/><Relationship Id="rId2" Type="http://schemas.openxmlformats.org/officeDocument/2006/relationships/slideLayout" Target="../slideLayouts/slideLayout90.xml"/>
</Relationships>
</file>

<file path=ppt/slideMasters/_rels/slideMaster87.xml.rels><?xml version="1.0" encoding="UTF-8"?>
<Relationships xmlns="http://schemas.openxmlformats.org/package/2006/relationships"><Relationship Id="rId1" Type="http://schemas.openxmlformats.org/officeDocument/2006/relationships/theme" Target="../theme/theme87.xml"/><Relationship Id="rId2" Type="http://schemas.openxmlformats.org/officeDocument/2006/relationships/slideLayout" Target="../slideLayouts/slideLayout91.xml"/>
</Relationships>
</file>

<file path=ppt/slideMasters/_rels/slideMaster88.xml.rels><?xml version="1.0" encoding="UTF-8"?>
<Relationships xmlns="http://schemas.openxmlformats.org/package/2006/relationships"><Relationship Id="rId1" Type="http://schemas.openxmlformats.org/officeDocument/2006/relationships/theme" Target="../theme/theme88.xml"/><Relationship Id="rId2" Type="http://schemas.openxmlformats.org/officeDocument/2006/relationships/slideLayout" Target="../slideLayouts/slideLayout92.xml"/>
</Relationships>
</file>

<file path=ppt/slideMasters/_rels/slideMaster89.xml.rels><?xml version="1.0" encoding="UTF-8"?>
<Relationships xmlns="http://schemas.openxmlformats.org/package/2006/relationships"><Relationship Id="rId1" Type="http://schemas.openxmlformats.org/officeDocument/2006/relationships/theme" Target="../theme/theme89.xml"/><Relationship Id="rId2" Type="http://schemas.openxmlformats.org/officeDocument/2006/relationships/slideLayout" Target="../slideLayouts/slideLayout93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_rels/slideMaster90.xml.rels><?xml version="1.0" encoding="UTF-8"?>
<Relationships xmlns="http://schemas.openxmlformats.org/package/2006/relationships"><Relationship Id="rId1" Type="http://schemas.openxmlformats.org/officeDocument/2006/relationships/theme" Target="../theme/theme90.xml"/><Relationship Id="rId2" Type="http://schemas.openxmlformats.org/officeDocument/2006/relationships/slideLayout" Target="../slideLayouts/slideLayout94.xml"/>
</Relationships>
</file>

<file path=ppt/slideMasters/_rels/slideMaster91.xml.rels><?xml version="1.0" encoding="UTF-8"?>
<Relationships xmlns="http://schemas.openxmlformats.org/package/2006/relationships"><Relationship Id="rId1" Type="http://schemas.openxmlformats.org/officeDocument/2006/relationships/theme" Target="../theme/theme91.xml"/><Relationship Id="rId2" Type="http://schemas.openxmlformats.org/officeDocument/2006/relationships/slideLayout" Target="../slideLayouts/slideLayout95.xml"/>
</Relationships>
</file>

<file path=ppt/slideMasters/_rels/slideMaster92.xml.rels><?xml version="1.0" encoding="UTF-8"?>
<Relationships xmlns="http://schemas.openxmlformats.org/package/2006/relationships"><Relationship Id="rId1" Type="http://schemas.openxmlformats.org/officeDocument/2006/relationships/theme" Target="../theme/theme92.xml"/><Relationship Id="rId2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2A266B-BC01-48F4-9756-260A471AB7B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7A0464-A524-405E-AECB-DD4068B7456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C9B39E-6963-4487-B84E-E0E7B048349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FE93F7-E410-4B50-A8BF-B08E8073B03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01D209-E455-4041-9BC3-0F19B759A31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BDE7DA-C6AB-4ECE-9380-7387E2BF42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D081AB-BEE5-4AB6-BA8F-C1F303D180A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86B254-6683-4198-AA8B-06722A16811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E23E0F-7DE3-439F-AD96-7D8D1DBD3F3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89C005-0D95-42E8-B14E-4EC5BA37CFF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60D214-1361-491E-BFB8-DF624875294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9FD805-5764-4319-BCF4-F02D6D746A8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58B9C5-A18C-459B-BDD2-FAE50F0E02B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7463BC-D1A7-4C94-91A0-3262A8A358B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4B90793-65B0-4665-AD20-EB504459B4E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F9F1A4-702A-4380-913C-79C8996629C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77D531-4323-47B4-A5A2-00235D2B9AD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A65B5F-EDB6-4783-8510-D7BA3A036E4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972BE6-5F0B-4689-A2FB-51CF05DB0D1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494C1C-C3C3-4387-B419-E09E2101C4F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44111F-3010-48C5-BC8E-46DD359977E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36ABA4-CE10-4B57-8D17-BFB49D0E434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8A574BC-AA47-414D-87E1-0D5D9943DAFA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BEE4326-3D98-4DAE-AD9D-4FD3CBC6947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9A7D79-6B9C-4717-98C2-AB0DFECB99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40DE99-9553-4E9B-B15C-8E61014E22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AD5555-A692-4057-AC95-3179A017B2A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B3B64F-BD1D-4BE3-88D1-EEEA46AAC6B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F332B7-00A9-46A0-B6B3-3673788010C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BD42A4-CC4D-4547-A1A5-467510D195C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84F179-9461-411F-9774-BFAED8CE231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8ED0CCA-25D7-4556-AA29-B1D178CAC1D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4C1BBB-1800-47E8-ABEB-94AB1759107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3FC3BB-DEA2-4C0A-A943-543AA7AC595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0B70475-B694-443C-85AC-1BB9DAA287E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8211EF-08FD-46F6-8E20-FCAD261530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17B9FA-F31E-4A10-B82D-52BC1082964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A272EA-2BBE-44F8-A7BC-03F729988D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9555FF5-934F-4B29-BDF2-983D59F3A62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6A80ED-5779-4608-B857-0D6D25E0A4E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EEA49-23EE-48FA-8332-CC464A0CF72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1B14326-C647-4F53-86C5-A0D3237A91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8BBECB-008C-42AE-8059-F28CADF6326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D6AE0A2-DED6-4E95-9FCC-5065596A03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44B83F-8736-4924-B918-CC3D38109D7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09AB68-3FB7-4151-BD6D-748BFD6AE3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A2F167-3630-400F-864D-D20A78F3F9A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5D5738-0005-4260-A3F8-1117A435F8B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sldNum" idx="5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11A967-EF37-48B3-9028-0123DA7572D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sldNum" idx="5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A6E7BF-E068-4CB8-A2EE-3DF37B1B0FB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5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2BCCE-82D2-4C69-9516-DF61CB10A9A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7926C2-D719-450E-838D-A02B3F455F2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 type="sldNum" idx="5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118FCF-DC3B-4F19-BA18-6351EAD4D64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 type="sldNum" idx="5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F62BD7C-6493-4AA1-9C39-3343F25F87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5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608D91-6BC2-4AD1-B4B5-58C0C4248B0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715A5B-0078-4638-8A59-8CF3FE674A8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sldNum" idx="6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D34910E-04A3-4F14-8084-EFF430B3ED3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 type="sldNum" idx="6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075302-A8FC-4E1A-A300-4B48F8A2CF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 type="sldNum" idx="6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B97F97-D35C-4B35-BDB4-B899B272EA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sldNum" idx="6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55AAD2-CC42-476F-8A24-AC7E2AC900F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sldNum" idx="6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9F49B7-1029-46E9-979D-5E2435F885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21919A-1C3C-4231-A1FA-0352DC47313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6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6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F8B205-34A6-448E-A595-3A31228169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2"/>
  </p:sldLayoutIdLst>
</p:sldMaster>
</file>

<file path=ppt/slideMasters/slideMaster6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Num" idx="6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633FBC-0A9A-477C-A17F-04E4F2FBEBD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2"/>
  </p:sldLayoutIdLst>
</p:sldMaster>
</file>

<file path=ppt/slideMasters/slideMaster6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 type="sldNum" idx="6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0F77CA-1A4B-4D95-954E-71DDCB2D305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3" r:id="rId2"/>
  </p:sldLayoutIdLst>
</p:sldMaster>
</file>

<file path=ppt/slideMasters/slideMaster6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3"/>
          <p:cNvSpPr>
            <a:spLocks noGrp="1"/>
          </p:cNvSpPr>
          <p:nvPr>
            <p:ph type="sldNum" idx="6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41C80D-8961-4B26-8D36-BF77D90A6CD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5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E91113-9430-4B0B-B02B-7A9211A0C2A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7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 type="sldNum" idx="7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0913AF-6F3F-414F-A1D9-58164E3C500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7" r:id="rId2"/>
  </p:sldLayoutIdLst>
</p:sldMaster>
</file>

<file path=ppt/slideMasters/slideMaster7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 type="sldNum" idx="7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9EC038-95F2-4C73-AA4E-903D8B17B7E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9" r:id="rId2"/>
  </p:sldLayoutIdLst>
</p:sldMaster>
</file>

<file path=ppt/slideMasters/slideMaster7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 type="sldNum" idx="7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86FE83-1AC7-4E23-AB4F-AD133798D1D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1" r:id="rId2"/>
  </p:sldLayoutIdLst>
</p:sldMaster>
</file>

<file path=ppt/slideMasters/slideMaster7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7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C01C57-41F7-4BA5-8E39-A10DB16F879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2"/>
  </p:sldLayoutIdLst>
</p:sldMaster>
</file>

<file path=ppt/slideMasters/slideMaster7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 type="sldNum" idx="7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67C6A7-40A3-472A-BC14-7E9329C2D2B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2"/>
  </p:sldLayoutIdLst>
</p:sldMaster>
</file>

<file path=ppt/slideMasters/slideMaster7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sldNum" idx="7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8FD6BE-3197-4EF4-A0E5-14E9E4EB947E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7" r:id="rId2"/>
  </p:sldLayoutIdLst>
</p:sldMaster>
</file>

<file path=ppt/slideMasters/slideMaster7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 type="sldNum" idx="7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61F6E8-6906-42CF-80DD-686BCD2A6BB7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1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9" r:id="rId2"/>
  </p:sldLayoutIdLst>
</p:sldMaster>
</file>

<file path=ppt/slideMasters/slideMaster7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7" name="PlaceHolder 3"/>
          <p:cNvSpPr>
            <a:spLocks noGrp="1"/>
          </p:cNvSpPr>
          <p:nvPr>
            <p:ph type="sldNum" idx="7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21B147-D736-4037-A4A9-0FE5785F308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1" r:id="rId2"/>
  </p:sldLayoutIdLst>
</p:sldMaster>
</file>

<file path=ppt/slideMasters/slideMaster7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4"/>
          <p:cNvSpPr>
            <a:spLocks noGrp="1"/>
          </p:cNvSpPr>
          <p:nvPr>
            <p:ph type="sldNum" idx="7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5724D1-6F21-4310-96DF-6B9FEDB14A9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2"/>
  </p:sldLayoutIdLst>
</p:sldMaster>
</file>

<file path=ppt/slideMasters/slideMaster7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PlaceHolder 2"/>
          <p:cNvSpPr>
            <a:spLocks noGrp="1"/>
          </p:cNvSpPr>
          <p:nvPr>
            <p:ph type="sldNum" idx="7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78DE26-40E9-4AC4-BA90-A70FEE0259C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D12A05-2715-4D5D-8156-5987572524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8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 type="sldNum" idx="8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10C2CB-B7BA-43AF-80C5-F0B279FF450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7" r:id="rId2"/>
  </p:sldLayoutIdLst>
</p:sldMaster>
</file>

<file path=ppt/slideMasters/slideMaster8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Num" idx="8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365B96D-6089-4BBA-BF16-DF17D222147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9" r:id="rId2"/>
    <p:sldLayoutId id="2147483810" r:id="rId3"/>
    <p:sldLayoutId id="2147483811" r:id="rId4"/>
    <p:sldLayoutId id="2147483812" r:id="rId5"/>
    <p:sldLayoutId id="2147483813" r:id="rId6"/>
  </p:sldLayoutIdLst>
</p:sldMaster>
</file>

<file path=ppt/slideMasters/slideMaster8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8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0BE703-8F0E-4D11-9D14-9F8FD888B9C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5" r:id="rId2"/>
  </p:sldLayoutIdLst>
</p:sldMaster>
</file>

<file path=ppt/slideMasters/slideMaster8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sldNum" idx="83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D5F159-F852-422B-A6CA-0BCDD73485B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2"/>
  </p:sldLayoutIdLst>
</p:sldMaster>
</file>

<file path=ppt/slideMasters/slideMaster8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84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DFF254-F740-40EC-A050-D54B862D629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9" r:id="rId2"/>
  </p:sldLayoutIdLst>
</p:sldMaster>
</file>

<file path=ppt/slideMasters/slideMaster8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sldNum" idx="85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5B25BF-FA2A-4D93-8B82-513B30E4D4FD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2"/>
  </p:sldLayoutIdLst>
</p:sldMaster>
</file>

<file path=ppt/slideMasters/slideMaster8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16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8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97BA25-80D3-41A9-A33F-455CEE4BBCE0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3" r:id="rId2"/>
  </p:sldLayoutIdLst>
</p:sldMaster>
</file>

<file path=ppt/slideMasters/slideMaster8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sldNum" idx="87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E3222F-46B1-4D92-B9FB-511EDCF9591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5" r:id="rId2"/>
  </p:sldLayoutIdLst>
</p:sldMaster>
</file>

<file path=ppt/slideMasters/slideMaster8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4" name="PlaceHolder 2"/>
          <p:cNvSpPr>
            <a:spLocks noGrp="1"/>
          </p:cNvSpPr>
          <p:nvPr>
            <p:ph type="sldNum" idx="88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9C09B4-6720-4115-9DB0-90D326DDC36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2"/>
  </p:sldLayoutIdLst>
</p:sldMaster>
</file>

<file path=ppt/slideMasters/slideMaster8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Num" idx="8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A3C61E-56F0-4A2C-925C-EDAA4BE6EE3F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9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160" cy="85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3880" y="1203480"/>
            <a:ext cx="4015080" cy="298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7717C6-1733-4C2D-9E44-CE07E382BC92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Masters/slideMaster9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sldNum" idx="90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69AECD-5738-425D-8041-FCB7391786C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2"/>
  </p:sldLayoutIdLst>
</p:sldMaster>
</file>

<file path=ppt/slideMasters/slideMaster9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36;p9"/>
          <p:cNvSpPr/>
          <p:nvPr/>
        </p:nvSpPr>
        <p:spPr>
          <a:xfrm>
            <a:off x="4572000" y="0"/>
            <a:ext cx="4560480" cy="51321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9" name="PlaceHolder 1"/>
          <p:cNvSpPr>
            <a:spLocks noGrp="1"/>
          </p:cNvSpPr>
          <p:nvPr>
            <p:ph type="sldNum" idx="91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339DA9-F9E7-46EF-B9CC-F761406624E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3" r:id="rId2"/>
  </p:sldLayoutIdLst>
</p:sldMaster>
</file>

<file path=ppt/slideMasters/slideMaster9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sldNum" idx="92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B8BC6A-85D3-47AA-8937-173472F030A8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3160" cy="1753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Secure Extensions for RISC-V Trusted Execution Environments</a:t>
            </a:r>
            <a:endParaRPr b="0" lang="en-US" sz="3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28" name="Google Shape;56;p13"/>
          <p:cNvCxnSpPr/>
          <p:nvPr/>
        </p:nvCxnSpPr>
        <p:spPr>
          <a:xfrm>
            <a:off x="204480" y="230472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429" name="Google Shape;57;p13"/>
          <p:cNvCxnSpPr/>
          <p:nvPr/>
        </p:nvCxnSpPr>
        <p:spPr>
          <a:xfrm>
            <a:off x="204480" y="39488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30" name="PlaceHolder 2"/>
          <p:cNvSpPr>
            <a:spLocks noGrp="1"/>
          </p:cNvSpPr>
          <p:nvPr>
            <p:ph type="sldNum" idx="96"/>
          </p:nvPr>
        </p:nvSpPr>
        <p:spPr>
          <a:xfrm>
            <a:off x="8472600" y="466308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5B14B64-65DB-4EB0-98FD-F7D70C3F32A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1" name="Google Shape;59;p13"/>
          <p:cNvSpPr/>
          <p:nvPr/>
        </p:nvSpPr>
        <p:spPr>
          <a:xfrm>
            <a:off x="1946880" y="2244240"/>
            <a:ext cx="523908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Presentation By:</a:t>
            </a:r>
            <a:endParaRPr b="0" lang="en-US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Colorado School of Mines</a:t>
            </a:r>
            <a:endParaRPr b="0" lang="en-US" sz="1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2" name="Google Shape;60;p13"/>
          <p:cNvSpPr/>
          <p:nvPr/>
        </p:nvSpPr>
        <p:spPr>
          <a:xfrm>
            <a:off x="3071880" y="3948480"/>
            <a:ext cx="298836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April 24, 2025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PlaceHolder 1"/>
          <p:cNvSpPr>
            <a:spLocks noGrp="1"/>
          </p:cNvSpPr>
          <p:nvPr>
            <p:ph type="sldNum" idx="105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9EB3990-3694-4095-A747-A83FC03216DC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9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80" name="Google Shape;106;p 3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81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120" cy="4188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7086600" y="1356120"/>
            <a:ext cx="360" cy="43380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6694560" y="960840"/>
            <a:ext cx="753120" cy="392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6450840" y="3315960"/>
            <a:ext cx="1282680" cy="678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6666840" y="4347720"/>
            <a:ext cx="861120" cy="3884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7086600" y="2931120"/>
            <a:ext cx="3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7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8" name=""/>
          <p:cNvSpPr/>
          <p:nvPr/>
        </p:nvSpPr>
        <p:spPr>
          <a:xfrm>
            <a:off x="5878080" y="1789920"/>
            <a:ext cx="2576880" cy="1178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6925680" y="2166480"/>
            <a:ext cx="1433880" cy="7214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0" name=""/>
          <p:cNvSpPr/>
          <p:nvPr/>
        </p:nvSpPr>
        <p:spPr>
          <a:xfrm>
            <a:off x="5943600" y="1828800"/>
            <a:ext cx="1596960" cy="599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Sources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3760" cy="4409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Dayeol Lee, David Kohlbrenner, Shweta Shinde, Krste Asanovic, and Dawn Song, Keystone: An Open Framework for Architecting Trusted Execution Environments, In </a:t>
            </a:r>
            <a:r>
              <a:rPr b="0" i="1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Fifteenth European Conference on Computer Systems (EuroSys ’20)</a:t>
            </a:r>
            <a:r>
              <a:rPr b="0" lang="en-US" sz="1400" strike="noStrike" u="none">
                <a:solidFill>
                  <a:schemeClr val="dk1"/>
                </a:solidFill>
                <a:uFillTx/>
                <a:latin typeface="Times New Roman"/>
                <a:ea typeface="Open Sans"/>
              </a:rPr>
              <a:t> 2020</a:t>
            </a: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. 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[2] Jason Lowe-Power, Abdul Mutaal Ahmad, Ayaz Akram, Mohammad Alian, et al. (2007), The gem5 Simulator: Version 20.0+ (arXiv)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[3] Chenyu Yan, Brian Rogers, Daniel Englender, et al. (2006) Improving Cost, Performance, and Security of Memory Encryption and Authentication.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[4] Brian Rogers &amp; Milos Prvulovic (2007) Using address independent seed encryption and bonsai merkle trees to make secure processors OS-and performance-friendly. In: </a:t>
            </a:r>
            <a:r>
              <a:rPr b="0" i="1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[5] Zach Moolman &amp; Tamara Silbergleit Lehman (2024) Extending RISC-V Keystone to Include Efficient Secure Memory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93" name="Google Shape;207;p28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94" name="PlaceHolder 3"/>
          <p:cNvSpPr>
            <a:spLocks noGrp="1"/>
          </p:cNvSpPr>
          <p:nvPr>
            <p:ph type="sldNum" idx="106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8384E6-F3BE-442A-A269-A83BC8A37314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PlaceHolder 1"/>
          <p:cNvSpPr>
            <a:spLocks noGrp="1"/>
          </p:cNvSpPr>
          <p:nvPr>
            <p:ph type="sldNum" idx="107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3714C36-91A6-496E-BD6D-F3C931271D4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96" name="PlaceHolder 2"/>
          <p:cNvSpPr>
            <a:spLocks noGrp="1"/>
          </p:cNvSpPr>
          <p:nvPr>
            <p:ph type="title"/>
          </p:nvPr>
        </p:nvSpPr>
        <p:spPr>
          <a:xfrm>
            <a:off x="149292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Collaborators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97" name="Google Shape;106;p 1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98" name="PlaceHolder 3"/>
          <p:cNvSpPr>
            <a:spLocks noGrp="1"/>
          </p:cNvSpPr>
          <p:nvPr>
            <p:ph/>
          </p:nvPr>
        </p:nvSpPr>
        <p:spPr>
          <a:xfrm>
            <a:off x="415080" y="793800"/>
            <a:ext cx="3996360" cy="3509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Iris Bahar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2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Colorado School of Mines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295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Samuel Thomas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Computer Science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ts val="1151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Brown University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9" name=""/>
          <p:cNvSpPr/>
          <p:nvPr/>
        </p:nvSpPr>
        <p:spPr>
          <a:xfrm>
            <a:off x="4415400" y="770400"/>
            <a:ext cx="4339440" cy="30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Dr. Tamara Silbergleit Lehman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295"/>
              </a:lnSpc>
              <a:spcBef>
                <a:spcPts val="1417"/>
              </a:spcBef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Zach Moolman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ts val="144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Department of Electrical, Computer &amp; Energy Engineering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University of Colorado, Boulder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93;p17"/>
          <p:cNvSpPr/>
          <p:nvPr/>
        </p:nvSpPr>
        <p:spPr>
          <a:xfrm>
            <a:off x="327960" y="3970800"/>
            <a:ext cx="8476920" cy="79992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4" name="PlaceHolder 1"/>
          <p:cNvSpPr>
            <a:spLocks noGrp="1"/>
          </p:cNvSpPr>
          <p:nvPr>
            <p:ph type="sldNum" idx="97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8A0FDB7-7D88-478A-B5BD-8CCC56D5290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41400" y="3423600"/>
            <a:ext cx="7250040" cy="18946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Goal</a:t>
            </a:r>
            <a:r>
              <a:rPr b="0" lang="en" sz="23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: Provide Secure Memory Extensions for TEEs and a methodology for developing TEEs in simulation</a:t>
            </a:r>
            <a:endParaRPr b="0" lang="en-US" sz="23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Motivation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37" name="Google Shape;97;p17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38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1160" cy="27698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Researching Trusted Execution Environments requires baseline expertise in the development medium, typically: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FPGA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       </a:t>
            </a: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or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Simulation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chemeClr val="dk1"/>
                </a:solidFill>
                <a:uFillTx/>
                <a:latin typeface="Times New Roman"/>
                <a:ea typeface="Times New Roman"/>
              </a:rPr>
              <a:t>Comprehensive understanding of TEE structures within that context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9" name="Google Shape;114;p19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40" name="PlaceHolder 1"/>
          <p:cNvSpPr>
            <a:spLocks noGrp="1"/>
          </p:cNvSpPr>
          <p:nvPr>
            <p:ph type="sldNum" idx="98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4E82C8-C126-494F-A4EB-404BDF5C0D2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1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8381160" cy="424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66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Brief Introduction to Trusted Execution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3" name="Google Shape;114;p 3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44" name="PlaceHolder 1"/>
          <p:cNvSpPr>
            <a:spLocks noGrp="1"/>
          </p:cNvSpPr>
          <p:nvPr>
            <p:ph type="sldNum" idx="99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FEE4008-5846-4D5F-833B-0874B51D9EA9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8381160" cy="424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6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66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RISC-V Keystone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 Limitations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48" name="Google Shape;114;p 1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49" name="PlaceHolder 2"/>
          <p:cNvSpPr>
            <a:spLocks noGrp="1"/>
          </p:cNvSpPr>
          <p:nvPr>
            <p:ph type="sldNum" idx="100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0C08AE-BA55-4271-9A15-0150499F8BD6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0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1160" cy="43221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Keystone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[1]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is still vulnerable to side-channel and replay attacks. Our work focuses on addressing these concerns by: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Fortification of Keystone hardware with secure memory methods to protect against off-chip corruption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Implementing an FPGA / simulation co-design utilizing the gem5</a:t>
            </a:r>
            <a:r>
              <a:rPr b="0" lang="en" sz="2100" strike="noStrike" u="none" baseline="33000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[2]</a:t>
            </a: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 architectural simulator, providing: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Modified / Extended Keystone hardware components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New communication protocols and port connections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1" name="Google Shape;114;p 2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52" name="PlaceHolder 1"/>
          <p:cNvSpPr>
            <a:spLocks noGrp="1"/>
          </p:cNvSpPr>
          <p:nvPr>
            <p:ph type="sldNum" idx="101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B32E5D-3AF9-49D9-B6F2-D00740FCFA05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3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8381160" cy="424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66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Where does Secure Memory fit in?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5" name="Google Shape;114;p 5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56" name="PlaceHolder 1"/>
          <p:cNvSpPr>
            <a:spLocks noGrp="1"/>
          </p:cNvSpPr>
          <p:nvPr>
            <p:ph type="sldNum" idx="102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B41C8A3-D249-4B7C-939C-29E6DE1B0DF3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8381160" cy="424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66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The gem5 Simulation Suite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9" name="Google Shape;114;p 4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60" name="PlaceHolder 1"/>
          <p:cNvSpPr>
            <a:spLocks noGrp="1"/>
          </p:cNvSpPr>
          <p:nvPr>
            <p:ph type="sldNum" idx="103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1E667D-DD57-49CC-BC42-2F93584F4E11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1" name="PlaceHolder 2"/>
          <p:cNvSpPr>
            <a:spLocks noGrp="1"/>
          </p:cNvSpPr>
          <p:nvPr>
            <p:ph/>
          </p:nvPr>
        </p:nvSpPr>
        <p:spPr>
          <a:xfrm>
            <a:off x="343080" y="786600"/>
            <a:ext cx="8381160" cy="4242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1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text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2" name="PlaceHolder 3"/>
          <p:cNvSpPr>
            <a:spLocks noGrp="1"/>
          </p:cNvSpPr>
          <p:nvPr>
            <p:ph type="title"/>
          </p:nvPr>
        </p:nvSpPr>
        <p:spPr>
          <a:xfrm>
            <a:off x="1028880" y="171360"/>
            <a:ext cx="70866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Hurdles for New Researchers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PlaceHolder 1"/>
          <p:cNvSpPr>
            <a:spLocks noGrp="1"/>
          </p:cNvSpPr>
          <p:nvPr>
            <p:ph type="sldNum" idx="104"/>
          </p:nvPr>
        </p:nvSpPr>
        <p:spPr>
          <a:xfrm>
            <a:off x="8472600" y="4633560"/>
            <a:ext cx="537120" cy="381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95608F-1B32-42B0-B937-99B0215B195B}" type="slidenum">
              <a:rPr b="0" lang="en" sz="1000" strike="noStrike" u="none">
                <a:solidFill>
                  <a:schemeClr val="dk2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4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56000" cy="9115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rgbClr val="000000"/>
                </a:solidFill>
                <a:uFillTx/>
                <a:latin typeface="Times New Roman"/>
                <a:ea typeface="Times New Roman"/>
              </a:rPr>
              <a:t>Direction / Future Work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65" name="Google Shape;106;p 2"/>
          <p:cNvCxnSpPr/>
          <p:nvPr/>
        </p:nvCxnSpPr>
        <p:spPr>
          <a:xfrm>
            <a:off x="204480" y="721440"/>
            <a:ext cx="8746560" cy="1188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466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1120" cy="41889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Further extending Keystone in gem5, emphasizing: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User Configurability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</a:rPr>
              <a:t>Performance-Security tradeoff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0" indent="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Simulation Tools: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Times New Roman"/>
                <a:ea typeface="Noto Sans CJK SC"/>
              </a:rPr>
              <a:t>How can we improve the learning curve to enable new researchers to contribute to TEEs?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 flipH="1">
            <a:off x="64008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7086600" y="1356120"/>
            <a:ext cx="685800" cy="7012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9" name=""/>
          <p:cNvSpPr/>
          <p:nvPr/>
        </p:nvSpPr>
        <p:spPr>
          <a:xfrm>
            <a:off x="6694560" y="960840"/>
            <a:ext cx="753120" cy="3920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400" strike="noStrike" u="none">
                <a:solidFill>
                  <a:srgbClr val="ffffff"/>
                </a:solidFill>
                <a:uFillTx/>
                <a:latin typeface="Times New Roman"/>
              </a:rPr>
              <a:t>Design Idea</a:t>
            </a: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0" name=""/>
          <p:cNvSpPr/>
          <p:nvPr/>
        </p:nvSpPr>
        <p:spPr>
          <a:xfrm>
            <a:off x="6937200" y="2309040"/>
            <a:ext cx="223560" cy="34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Times New Roman"/>
              </a:rPr>
              <a:t>&amp;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1" name=""/>
          <p:cNvSpPr/>
          <p:nvPr/>
        </p:nvSpPr>
        <p:spPr>
          <a:xfrm>
            <a:off x="6450840" y="3315960"/>
            <a:ext cx="1282680" cy="6782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Implement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2" name=""/>
          <p:cNvSpPr/>
          <p:nvPr/>
        </p:nvSpPr>
        <p:spPr>
          <a:xfrm>
            <a:off x="6666840" y="4347720"/>
            <a:ext cx="861120" cy="38844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trike="noStrike" u="none">
                <a:solidFill>
                  <a:srgbClr val="ffffff"/>
                </a:solidFill>
                <a:uFillTx/>
                <a:latin typeface="Arial"/>
              </a:rPr>
              <a:t>Test</a:t>
            </a:r>
            <a:endParaRPr b="0" lang="en-US" sz="15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 flipH="1">
            <a:off x="7315200" y="2815560"/>
            <a:ext cx="64116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4" name=""/>
          <p:cNvSpPr/>
          <p:nvPr/>
        </p:nvSpPr>
        <p:spPr>
          <a:xfrm>
            <a:off x="6240600" y="2815560"/>
            <a:ext cx="617400" cy="38484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5" name=""/>
          <p:cNvSpPr/>
          <p:nvPr/>
        </p:nvSpPr>
        <p:spPr>
          <a:xfrm>
            <a:off x="7100640" y="3968280"/>
            <a:ext cx="360" cy="32976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6" name=""/>
          <p:cNvSpPr/>
          <p:nvPr/>
        </p:nvSpPr>
        <p:spPr>
          <a:xfrm>
            <a:off x="5486400" y="2094480"/>
            <a:ext cx="1433880" cy="7214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gem5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7" name=""/>
          <p:cNvSpPr/>
          <p:nvPr/>
        </p:nvSpPr>
        <p:spPr>
          <a:xfrm>
            <a:off x="7249680" y="2094480"/>
            <a:ext cx="1433880" cy="7214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Learn Keystone</a:t>
            </a:r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414</TotalTime>
  <Application>LibreOffice/24.8.2.1$MacOSX_AARCH64 LibreOffice_project/0f794b6e29741098670a3b95d60478a65d05ef13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2025-04-22T13:34:47Z</dcterms:modified>
  <cp:revision>61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