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s/_rels/slide1.xml.rels" ContentType="application/vnd.openxmlformats-package.relationships+xml"/>
  <Override PartName="/ppt/slides/slide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Lst>
  <p:sldIdLst>
    <p:sldId id="256" r:id="rId4"/>
  </p:sldIdLst>
  <p:sldSz cx="43891200" cy="329184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 center panel">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hyperlink" Target="https://www.posterpresentations.com/how-to-change-the-research-poster-template-colors.html" TargetMode="External"/><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slideLayout" Target="../slideLayouts/slideLayout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Rectangle 41"/>
          <p:cNvSpPr/>
          <p:nvPr/>
        </p:nvSpPr>
        <p:spPr>
          <a:xfrm>
            <a:off x="0" y="-4320"/>
            <a:ext cx="43890840" cy="3297312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388760">
              <a:lnSpc>
                <a:spcPct val="100000"/>
              </a:lnSpc>
            </a:pPr>
            <a:endParaRPr b="0" lang="en-US" sz="8600" spc="-1" strike="noStrike">
              <a:solidFill>
                <a:schemeClr val="lt1"/>
              </a:solidFill>
              <a:latin typeface="Calibri"/>
            </a:endParaRPr>
          </a:p>
        </p:txBody>
      </p:sp>
      <p:sp>
        <p:nvSpPr>
          <p:cNvPr id="1" name="Text Box 14"/>
          <p:cNvSpPr/>
          <p:nvPr/>
        </p:nvSpPr>
        <p:spPr>
          <a:xfrm>
            <a:off x="1567440" y="32391000"/>
            <a:ext cx="2514240" cy="319320"/>
          </a:xfrm>
          <a:prstGeom prst="rect">
            <a:avLst/>
          </a:prstGeom>
          <a:noFill/>
          <a:ln w="9525">
            <a:noFill/>
          </a:ln>
        </p:spPr>
        <p:style>
          <a:lnRef idx="0"/>
          <a:fillRef idx="0"/>
          <a:effectRef idx="0"/>
          <a:fontRef idx="minor"/>
        </p:style>
        <p:txBody>
          <a:bodyPr anchor="t">
            <a:spAutoFit/>
          </a:bodyPr>
          <a:p>
            <a:pPr defTabSz="4388760">
              <a:lnSpc>
                <a:spcPct val="65000"/>
              </a:lnSpc>
              <a:spcBef>
                <a:spcPts val="249"/>
              </a:spcBef>
            </a:pPr>
            <a:r>
              <a:rPr b="1" lang="en-US" sz="500" spc="-1" strike="noStrike">
                <a:solidFill>
                  <a:schemeClr val="lt1">
                    <a:lumMod val="75000"/>
                  </a:schemeClr>
                </a:solidFill>
                <a:latin typeface="Arial"/>
              </a:rPr>
              <a:t>RESEARCH POSTER PRESENTATION DESIGN © 2015</a:t>
            </a:r>
            <a:endParaRPr b="0" lang="en-US" sz="500" spc="-1" strike="noStrike">
              <a:solidFill>
                <a:srgbClr val="000000"/>
              </a:solidFill>
              <a:latin typeface="Arial"/>
            </a:endParaRPr>
          </a:p>
          <a:p>
            <a:pPr defTabSz="4388760">
              <a:lnSpc>
                <a:spcPct val="65000"/>
              </a:lnSpc>
              <a:spcBef>
                <a:spcPts val="550"/>
              </a:spcBef>
            </a:pPr>
            <a:r>
              <a:rPr b="1" lang="en-US" sz="1100" spc="-1" strike="noStrike">
                <a:solidFill>
                  <a:schemeClr val="lt1">
                    <a:lumMod val="75000"/>
                  </a:schemeClr>
                </a:solidFill>
                <a:latin typeface="Arial"/>
              </a:rPr>
              <a:t>www.PosterPresentations.com</a:t>
            </a:r>
            <a:endParaRPr b="0" lang="en-US" sz="1100" spc="-1" strike="noStrike">
              <a:solidFill>
                <a:srgbClr val="000000"/>
              </a:solidFill>
              <a:latin typeface="Arial"/>
            </a:endParaRPr>
          </a:p>
        </p:txBody>
      </p:sp>
      <p:sp>
        <p:nvSpPr>
          <p:cNvPr id="2" name="Rectangle 32"/>
          <p:cNvSpPr/>
          <p:nvPr/>
        </p:nvSpPr>
        <p:spPr>
          <a:xfrm>
            <a:off x="0" y="31902480"/>
            <a:ext cx="43890840" cy="10281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388760">
              <a:lnSpc>
                <a:spcPct val="100000"/>
              </a:lnSpc>
            </a:pPr>
            <a:endParaRPr b="0" lang="en-US" sz="8600" spc="-1" strike="noStrike">
              <a:solidFill>
                <a:schemeClr val="lt1"/>
              </a:solidFill>
              <a:latin typeface="Calibri"/>
            </a:endParaRPr>
          </a:p>
        </p:txBody>
      </p:sp>
      <p:sp>
        <p:nvSpPr>
          <p:cNvPr id="3" name="Rectangle 33"/>
          <p:cNvSpPr/>
          <p:nvPr/>
        </p:nvSpPr>
        <p:spPr>
          <a:xfrm>
            <a:off x="0" y="-4320"/>
            <a:ext cx="43890840" cy="10281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388760">
              <a:lnSpc>
                <a:spcPct val="100000"/>
              </a:lnSpc>
            </a:pPr>
            <a:endParaRPr b="0" lang="en-US" sz="8600" spc="-1" strike="noStrike">
              <a:solidFill>
                <a:schemeClr val="lt1"/>
              </a:solidFill>
              <a:latin typeface="Calibri"/>
            </a:endParaRPr>
          </a:p>
        </p:txBody>
      </p:sp>
      <p:sp>
        <p:nvSpPr>
          <p:cNvPr id="4" name="Rounded Rectangle 34"/>
          <p:cNvSpPr/>
          <p:nvPr/>
        </p:nvSpPr>
        <p:spPr>
          <a:xfrm>
            <a:off x="10972800" y="-4320"/>
            <a:ext cx="21945240" cy="32918040"/>
          </a:xfrm>
          <a:prstGeom prst="roundRect">
            <a:avLst>
              <a:gd name="adj" fmla="val 67"/>
            </a:avLst>
          </a:prstGeom>
          <a:solidFill>
            <a:schemeClr val="accent6"/>
          </a:solidFill>
          <a:ln w="190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388760">
              <a:lnSpc>
                <a:spcPct val="100000"/>
              </a:lnSpc>
            </a:pPr>
            <a:endParaRPr b="0" lang="en-US" sz="13980" spc="-1" strike="noStrike">
              <a:solidFill>
                <a:schemeClr val="lt1"/>
              </a:solidFill>
              <a:latin typeface="Calibri"/>
            </a:endParaRPr>
          </a:p>
        </p:txBody>
      </p:sp>
      <p:sp>
        <p:nvSpPr>
          <p:cNvPr id="5" name="Text Box 14"/>
          <p:cNvSpPr/>
          <p:nvPr/>
        </p:nvSpPr>
        <p:spPr>
          <a:xfrm>
            <a:off x="700560" y="32061960"/>
            <a:ext cx="8291160" cy="581760"/>
          </a:xfrm>
          <a:prstGeom prst="rect">
            <a:avLst/>
          </a:prstGeom>
          <a:noFill/>
          <a:ln w="9525">
            <a:noFill/>
          </a:ln>
        </p:spPr>
        <p:style>
          <a:lnRef idx="0"/>
          <a:fillRef idx="0"/>
          <a:effectRef idx="0"/>
          <a:fontRef idx="minor"/>
        </p:style>
        <p:txBody>
          <a:bodyPr lIns="259560" rIns="259560" tIns="129600" bIns="129600" anchor="t">
            <a:spAutoFit/>
          </a:bodyPr>
          <a:p>
            <a:pPr defTabSz="4388760">
              <a:lnSpc>
                <a:spcPts val="771"/>
              </a:lnSpc>
              <a:spcBef>
                <a:spcPts val="524"/>
              </a:spcBef>
            </a:pPr>
            <a:r>
              <a:rPr b="1" lang="en-US" sz="1050" spc="-1" strike="noStrike">
                <a:solidFill>
                  <a:schemeClr val="lt1">
                    <a:lumMod val="50000"/>
                  </a:schemeClr>
                </a:solidFill>
                <a:latin typeface="Arial"/>
              </a:rPr>
              <a:t>RESEARCH POSTER PRESENTATION TEMPLATE © 2019</a:t>
            </a:r>
            <a:endParaRPr b="0" lang="en-US" sz="1050" spc="-1" strike="noStrike">
              <a:solidFill>
                <a:srgbClr val="000000"/>
              </a:solidFill>
              <a:latin typeface="Arial"/>
            </a:endParaRPr>
          </a:p>
          <a:p>
            <a:pPr defTabSz="4388760">
              <a:lnSpc>
                <a:spcPts val="771"/>
              </a:lnSpc>
              <a:spcBef>
                <a:spcPts val="1001"/>
              </a:spcBef>
            </a:pPr>
            <a:r>
              <a:rPr b="1" lang="en-US" sz="2000" spc="-1" strike="noStrike">
                <a:solidFill>
                  <a:schemeClr val="lt1">
                    <a:lumMod val="50000"/>
                  </a:schemeClr>
                </a:solidFill>
                <a:latin typeface="Arial"/>
              </a:rPr>
              <a:t>www.PosterPresentations.com</a:t>
            </a:r>
            <a:endParaRPr b="0" lang="en-US" sz="2000" spc="-1" strike="noStrike">
              <a:solidFill>
                <a:srgbClr val="000000"/>
              </a:solidFill>
              <a:latin typeface="Arial"/>
            </a:endParaRPr>
          </a:p>
        </p:txBody>
      </p:sp>
      <p:graphicFrame>
        <p:nvGraphicFramePr>
          <p:cNvPr id="6" name="Table 59"/>
          <p:cNvGraphicFramePr/>
          <p:nvPr/>
        </p:nvGraphicFramePr>
        <p:xfrm>
          <a:off x="-10611000" y="14040"/>
          <a:ext cx="9776520" cy="32679000"/>
        </p:xfrm>
        <a:graphic>
          <a:graphicData uri="http://schemas.openxmlformats.org/drawingml/2006/table">
            <a:tbl>
              <a:tblPr/>
              <a:tblGrid>
                <a:gridCol w="4192200"/>
                <a:gridCol w="5584320"/>
              </a:tblGrid>
              <a:tr h="1328760">
                <a:tc gridSpan="2">
                  <a:txBody>
                    <a:bodyPr lIns="182880" tIns="137160" anchor="t">
                      <a:noAutofit/>
                    </a:bodyPr>
                    <a:p>
                      <a:pPr algn="ctr" defTabSz="4388760">
                        <a:lnSpc>
                          <a:spcPct val="100000"/>
                        </a:lnSpc>
                        <a:tabLst>
                          <a:tab algn="l" pos="0"/>
                        </a:tabLst>
                      </a:pPr>
                      <a:r>
                        <a:rPr b="0" lang="en-US" sz="3600" spc="599" strike="noStrike">
                          <a:solidFill>
                            <a:srgbClr val="1f3a4e"/>
                          </a:solidFill>
                          <a:latin typeface="Arial Black"/>
                        </a:rPr>
                        <a:t>QUICK START GUIDE</a:t>
                      </a:r>
                      <a:br>
                        <a:rPr sz="3600"/>
                      </a:br>
                      <a:r>
                        <a:rPr b="1" lang="en-US" sz="2800" spc="-1" strike="noStrike">
                          <a:solidFill>
                            <a:srgbClr val="ff0000"/>
                          </a:solidFill>
                          <a:latin typeface="Trebuchet MS"/>
                        </a:rPr>
                        <a:t>(THIS SIDEBAR WILL NOT PRINT)</a:t>
                      </a:r>
                      <a:endParaRPr b="0" lang="en-US" sz="2800" spc="-1" strike="noStrike">
                        <a:solidFill>
                          <a:srgbClr val="000000"/>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ffc000"/>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4206600">
                <a:tc gridSpan="2">
                  <a:txBody>
                    <a:bodyPr lIns="182880" tIns="137160" anchor="t">
                      <a:noAutofit/>
                    </a:bodyPr>
                    <a:p>
                      <a:pPr defTabSz="3765600">
                        <a:lnSpc>
                          <a:spcPct val="100000"/>
                        </a:lnSpc>
                      </a:pPr>
                      <a:r>
                        <a:rPr b="0" lang="en-US" sz="2000" spc="-1" strike="noStrike">
                          <a:solidFill>
                            <a:srgbClr val="d9d9d9"/>
                          </a:solidFill>
                          <a:latin typeface="Arial"/>
                        </a:rPr>
                        <a:t>This PowerPoint template produces a </a:t>
                      </a:r>
                      <a:r>
                        <a:rPr b="0" lang="en-US" sz="2000" spc="-1" strike="noStrike">
                          <a:solidFill>
                            <a:srgbClr val="ffc000"/>
                          </a:solidFill>
                          <a:latin typeface="Arial"/>
                        </a:rPr>
                        <a:t>36"x48" </a:t>
                      </a:r>
                      <a:r>
                        <a:rPr b="0" lang="en-US" sz="2000" spc="-1" strike="noStrike">
                          <a:solidFill>
                            <a:srgbClr val="d9d9d9"/>
                          </a:solidFill>
                          <a:latin typeface="Arial"/>
                        </a:rPr>
                        <a:t>presentation poster. You can use it to create your research poster by placing your title, subtitle, text, tables, charts and photos. </a:t>
                      </a:r>
                      <a:endParaRPr b="0" lang="en-US" sz="2000" spc="-1" strike="noStrike">
                        <a:solidFill>
                          <a:srgbClr val="ffffff"/>
                        </a:solidFill>
                        <a:latin typeface="Arial"/>
                      </a:endParaRPr>
                    </a:p>
                    <a:p>
                      <a:pPr defTabSz="3765600">
                        <a:lnSpc>
                          <a:spcPct val="100000"/>
                        </a:lnSpc>
                      </a:pPr>
                      <a:endParaRPr b="0" lang="en-US" sz="2000" spc="-1" strike="noStrike">
                        <a:solidFill>
                          <a:srgbClr val="ffffff"/>
                        </a:solidFill>
                        <a:latin typeface="Arial"/>
                      </a:endParaRPr>
                    </a:p>
                    <a:p>
                      <a:pPr defTabSz="3765600">
                        <a:lnSpc>
                          <a:spcPct val="100000"/>
                        </a:lnSpc>
                      </a:pPr>
                      <a:r>
                        <a:rPr b="0" lang="en-US" sz="2000" spc="-1" strike="noStrike">
                          <a:solidFill>
                            <a:srgbClr val="d9d9d9"/>
                          </a:solidFill>
                          <a:latin typeface="Arial"/>
                        </a:rPr>
                        <a:t>We provide a series of online tutorials that will guide you through the poster design process and answer your poster production questions. For complete template tutorials, go online to </a:t>
                      </a:r>
                      <a:r>
                        <a:rPr b="0" lang="en-US" sz="2000" spc="-1" strike="noStrike">
                          <a:solidFill>
                            <a:srgbClr val="ffc000"/>
                          </a:solidFill>
                          <a:latin typeface="Arial"/>
                        </a:rPr>
                        <a:t>PosterPresentations.com</a:t>
                      </a:r>
                      <a:r>
                        <a:rPr b="0" lang="en-US" sz="2000" spc="-1" strike="noStrike">
                          <a:solidFill>
                            <a:srgbClr val="d9d9d9"/>
                          </a:solidFill>
                          <a:latin typeface="Arial"/>
                        </a:rPr>
                        <a:t> and click on the  </a:t>
                      </a:r>
                      <a:r>
                        <a:rPr b="0" lang="en-US" sz="2000" spc="-1" strike="noStrike">
                          <a:solidFill>
                            <a:srgbClr val="ffc000"/>
                          </a:solidFill>
                          <a:latin typeface="Arial"/>
                        </a:rPr>
                        <a:t>HELP DESK</a:t>
                      </a:r>
                      <a:r>
                        <a:rPr b="0" lang="en-US" sz="2000" spc="-1" strike="noStrike">
                          <a:solidFill>
                            <a:srgbClr val="d9d9d9"/>
                          </a:solidFill>
                          <a:latin typeface="Arial"/>
                        </a:rPr>
                        <a:t> tab.</a:t>
                      </a:r>
                      <a:endParaRPr b="0" lang="en-US" sz="2000" spc="-1" strike="noStrike">
                        <a:solidFill>
                          <a:srgbClr val="ffffff"/>
                        </a:solidFill>
                        <a:latin typeface="Arial"/>
                      </a:endParaRPr>
                    </a:p>
                    <a:p>
                      <a:pPr defTabSz="3765600">
                        <a:lnSpc>
                          <a:spcPct val="100000"/>
                        </a:lnSpc>
                      </a:pPr>
                      <a:endParaRPr b="0" lang="en-US" sz="2000" spc="-1" strike="noStrike">
                        <a:solidFill>
                          <a:srgbClr val="ffffff"/>
                        </a:solidFill>
                        <a:latin typeface="Arial"/>
                      </a:endParaRPr>
                    </a:p>
                    <a:p>
                      <a:pPr defTabSz="3765600">
                        <a:lnSpc>
                          <a:spcPct val="100000"/>
                        </a:lnSpc>
                      </a:pPr>
                      <a:r>
                        <a:rPr b="0" lang="en-US" sz="2000" spc="-1" strike="noStrike">
                          <a:solidFill>
                            <a:srgbClr val="d9d9d9"/>
                          </a:solidFill>
                          <a:latin typeface="Arial"/>
                        </a:rPr>
                        <a:t>To print your poster using our same-day professional printing service, go online to </a:t>
                      </a:r>
                      <a:r>
                        <a:rPr b="0" lang="en-US" sz="2000" spc="-1" strike="noStrike">
                          <a:solidFill>
                            <a:srgbClr val="ffc000"/>
                          </a:solidFill>
                          <a:latin typeface="Arial"/>
                        </a:rPr>
                        <a:t>PosterPresentations.com</a:t>
                      </a:r>
                      <a:r>
                        <a:rPr b="0" lang="en-US" sz="2000" spc="-1" strike="noStrike">
                          <a:solidFill>
                            <a:srgbClr val="d9d9d9"/>
                          </a:solidFill>
                          <a:latin typeface="Arial"/>
                        </a:rPr>
                        <a:t> and click on "</a:t>
                      </a:r>
                      <a:r>
                        <a:rPr b="0" lang="en-US" sz="2000" spc="-1" strike="noStrike">
                          <a:solidFill>
                            <a:srgbClr val="ffc000"/>
                          </a:solidFill>
                          <a:latin typeface="Arial"/>
                        </a:rPr>
                        <a:t>Order your poster</a:t>
                      </a:r>
                      <a:r>
                        <a:rPr b="0" lang="en-US" sz="2000" spc="-1" strike="noStrike">
                          <a:solidFill>
                            <a:srgbClr val="d9d9d9"/>
                          </a:solidFill>
                          <a:latin typeface="Arial"/>
                        </a:rPr>
                        <a:t>".</a:t>
                      </a:r>
                      <a:endParaRPr b="0" lang="en-US" sz="20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4572360">
                <a:tc>
                  <a:txBody>
                    <a:bodyPr anchor="t">
                      <a:noAutofit/>
                    </a:bodyPr>
                    <a:p>
                      <a:pPr algn="ctr" defTabSz="4388760">
                        <a:lnSpc>
                          <a:spcPct val="100000"/>
                        </a:lnSpc>
                      </a:pPr>
                      <a:endParaRPr b="0" lang="en-US" sz="2000" spc="-1" strike="noStrike">
                        <a:solidFill>
                          <a:srgbClr val="ffffff"/>
                        </a:solidFill>
                        <a:latin typeface="Arial"/>
                      </a:endParaRPr>
                    </a:p>
                    <a:p>
                      <a:pPr algn="ctr" defTabSz="4388760">
                        <a:lnSpc>
                          <a:spcPct val="100000"/>
                        </a:lnSpc>
                      </a:pPr>
                      <a:endParaRPr b="0" lang="en-US" sz="2000" spc="-1" strike="noStrike">
                        <a:solidFill>
                          <a:srgbClr val="ffffff"/>
                        </a:solidFill>
                        <a:latin typeface="Arial"/>
                      </a:endParaRPr>
                    </a:p>
                    <a:p>
                      <a:pPr algn="ctr" defTabSz="4388760">
                        <a:lnSpc>
                          <a:spcPct val="100000"/>
                        </a:lnSpc>
                      </a:pPr>
                      <a:r>
                        <a:rPr b="0" lang="en-US" sz="2000" spc="-1" strike="noStrike">
                          <a:solidFill>
                            <a:schemeClr val="lt1"/>
                          </a:solidFill>
                          <a:latin typeface="Arial"/>
                        </a:rPr>
                        <a:t>This is a template for a </a:t>
                      </a:r>
                      <a:endParaRPr b="0" lang="en-US" sz="2000" spc="-1" strike="noStrike">
                        <a:solidFill>
                          <a:srgbClr val="ffffff"/>
                        </a:solidFill>
                        <a:latin typeface="Arial"/>
                      </a:endParaRPr>
                    </a:p>
                    <a:p>
                      <a:pPr algn="ctr" defTabSz="4388760">
                        <a:lnSpc>
                          <a:spcPct val="100000"/>
                        </a:lnSpc>
                      </a:pPr>
                      <a:r>
                        <a:rPr b="0" lang="en-US" sz="2000" spc="-1" strike="noStrike">
                          <a:solidFill>
                            <a:schemeClr val="lt1"/>
                          </a:solidFill>
                          <a:latin typeface="Arial"/>
                        </a:rPr>
                        <a:t>presentation poster</a:t>
                      </a:r>
                      <a:br>
                        <a:rPr sz="2000"/>
                      </a:br>
                      <a:r>
                        <a:rPr b="1" lang="en-US" sz="3600" spc="-1" strike="noStrike">
                          <a:solidFill>
                            <a:srgbClr val="ffc000"/>
                          </a:solidFill>
                          <a:latin typeface="Arial"/>
                        </a:rPr>
                        <a:t>36 inches tall</a:t>
                      </a:r>
                      <a:br>
                        <a:rPr sz="3600"/>
                      </a:br>
                      <a:r>
                        <a:rPr b="1" lang="en-US" sz="3600" spc="-1" strike="noStrike">
                          <a:solidFill>
                            <a:srgbClr val="ffc000"/>
                          </a:solidFill>
                          <a:latin typeface="Arial"/>
                        </a:rPr>
                        <a:t>by</a:t>
                      </a:r>
                      <a:br>
                        <a:rPr sz="3600"/>
                      </a:br>
                      <a:r>
                        <a:rPr b="1" lang="en-US" sz="3600" spc="-1" strike="noStrike">
                          <a:solidFill>
                            <a:srgbClr val="ffc000"/>
                          </a:solidFill>
                          <a:latin typeface="Arial"/>
                        </a:rPr>
                        <a:t>48 inches wide</a:t>
                      </a:r>
                      <a:br>
                        <a:rPr sz="2000"/>
                      </a:br>
                      <a:endParaRPr b="0" lang="en-US" sz="36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a:txBody>
                    <a:bodyPr lIns="182880" tIns="137160" anchor="t">
                      <a:noAutofit/>
                    </a:bodyPr>
                    <a:p>
                      <a:pPr defTabSz="4388760">
                        <a:lnSpc>
                          <a:spcPct val="100000"/>
                        </a:lnSpc>
                        <a:tabLst>
                          <a:tab algn="l" pos="0"/>
                        </a:tabLst>
                      </a:pPr>
                      <a:r>
                        <a:rPr b="1" lang="en-US" sz="2400" spc="-1" strike="noStrike">
                          <a:solidFill>
                            <a:srgbClr val="ffc000"/>
                          </a:solidFill>
                          <a:latin typeface="Arial"/>
                        </a:rPr>
                        <a:t>Important: Check the template size</a:t>
                      </a:r>
                      <a:br>
                        <a:rPr sz="2000"/>
                      </a:br>
                      <a:r>
                        <a:rPr b="0" lang="en-US" sz="2000" spc="-1" strike="noStrike">
                          <a:solidFill>
                            <a:srgbClr val="d9d9d9"/>
                          </a:solidFill>
                          <a:latin typeface="Arial"/>
                        </a:rPr>
                        <a:t>Before you start working on your poster and to avoid printing problems check that you have downloaded and that you are using the correct size template for your poster presentation.</a:t>
                      </a:r>
                      <a:br>
                        <a:rPr sz="2000"/>
                      </a:br>
                      <a:r>
                        <a:rPr b="0" lang="en-US" sz="2000" spc="-1" strike="noStrike">
                          <a:solidFill>
                            <a:srgbClr val="d9d9d9"/>
                          </a:solidFill>
                          <a:latin typeface="Arial"/>
                        </a:rPr>
                        <a:t>This template can also be printed at the following sizes without distortion and without any additional formatting:</a:t>
                      </a:r>
                      <a:br>
                        <a:rPr sz="2000"/>
                      </a:br>
                      <a:r>
                        <a:rPr b="0" lang="en-US" sz="2000" spc="-1" strike="noStrike">
                          <a:solidFill>
                            <a:srgbClr val="ffc000"/>
                          </a:solidFill>
                          <a:latin typeface="Arial"/>
                        </a:rPr>
                        <a:t>30 tall x 40 wide</a:t>
                      </a:r>
                      <a:br>
                        <a:rPr sz="2000"/>
                      </a:br>
                      <a:r>
                        <a:rPr b="0" lang="en-US" sz="2000" spc="-1" strike="noStrike">
                          <a:solidFill>
                            <a:srgbClr val="ffc000"/>
                          </a:solidFill>
                          <a:latin typeface="Arial"/>
                        </a:rPr>
                        <a:t>42 tall x 56 wide</a:t>
                      </a:r>
                      <a:br>
                        <a:rPr sz="2000"/>
                      </a:br>
                      <a:r>
                        <a:rPr b="0" lang="en-US" sz="2000" spc="-1" strike="noStrike">
                          <a:solidFill>
                            <a:srgbClr val="ffc000"/>
                          </a:solidFill>
                          <a:latin typeface="Arial"/>
                        </a:rPr>
                        <a:t>48 tall x 64 wide</a:t>
                      </a:r>
                      <a:endParaRPr b="0" lang="en-US" sz="20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r>
              <a:tr h="4288680">
                <a:tc>
                  <a:txBody>
                    <a:bodyPr anchor="t">
                      <a:noAutofit/>
                    </a:bodyPr>
                    <a:p>
                      <a:endParaRPr b="0" lang="en-US" sz="2000" spc="-1" strike="noStrike">
                        <a:solidFill>
                          <a:srgbClr val="1f3a4e"/>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2"/>
                      <a:stretch/>
                    </a:blipFill>
                  </a:tcPr>
                </a:tc>
                <a:tc>
                  <a:txBody>
                    <a:bodyPr lIns="182880" tIns="137160" anchor="t">
                      <a:noAutofit/>
                    </a:bodyPr>
                    <a:p>
                      <a:pPr defTabSz="4388760">
                        <a:lnSpc>
                          <a:spcPct val="100000"/>
                        </a:lnSpc>
                      </a:pPr>
                      <a:r>
                        <a:rPr b="1" lang="en-US" sz="2400" spc="-1" strike="noStrike">
                          <a:solidFill>
                            <a:srgbClr val="ffc000"/>
                          </a:solidFill>
                          <a:latin typeface="Arial"/>
                        </a:rPr>
                        <a:t>How to </a:t>
                      </a:r>
                      <a:r>
                        <a:rPr b="1" lang="en-US" sz="4000" spc="-1" strike="noStrike">
                          <a:solidFill>
                            <a:srgbClr val="ffc000"/>
                          </a:solidFill>
                          <a:latin typeface="Arial"/>
                        </a:rPr>
                        <a:t>Zoom in </a:t>
                      </a:r>
                      <a:r>
                        <a:rPr b="1" lang="en-US" sz="2400" spc="-1" strike="noStrike">
                          <a:solidFill>
                            <a:srgbClr val="ffc000"/>
                          </a:solidFill>
                          <a:latin typeface="Arial"/>
                        </a:rPr>
                        <a:t>and </a:t>
                      </a:r>
                      <a:r>
                        <a:rPr b="1" lang="en-US" sz="1800" spc="-1" strike="noStrike">
                          <a:solidFill>
                            <a:srgbClr val="ffc000"/>
                          </a:solidFill>
                          <a:latin typeface="Arial"/>
                        </a:rPr>
                        <a:t>out</a:t>
                      </a:r>
                      <a:endParaRPr b="0" lang="en-US" sz="1800" spc="-1" strike="noStrike">
                        <a:solidFill>
                          <a:srgbClr val="ffffff"/>
                        </a:solidFill>
                        <a:latin typeface="Arial"/>
                      </a:endParaRPr>
                    </a:p>
                    <a:p>
                      <a:pPr defTabSz="4388760">
                        <a:lnSpc>
                          <a:spcPct val="100000"/>
                        </a:lnSpc>
                      </a:pPr>
                      <a:r>
                        <a:rPr b="0" lang="en-US" sz="2000" spc="-1" strike="noStrike">
                          <a:solidFill>
                            <a:srgbClr val="d9d9d9"/>
                          </a:solidFill>
                          <a:latin typeface="Arial"/>
                        </a:rPr>
                        <a:t>Use the PowerPoint zoom tool to adjust the screen magnification to view comfortably. PowerPoint provides 2 ways to zoom: </a:t>
                      </a:r>
                      <a:br>
                        <a:rPr sz="2000"/>
                      </a:br>
                      <a:r>
                        <a:rPr b="0" lang="en-US" sz="2000" spc="-1" strike="noStrike">
                          <a:solidFill>
                            <a:srgbClr val="ffc000"/>
                          </a:solidFill>
                          <a:latin typeface="Arial"/>
                        </a:rPr>
                        <a:t>1. </a:t>
                      </a:r>
                      <a:r>
                        <a:rPr b="0" lang="en-US" sz="2000" spc="-1" strike="noStrike">
                          <a:solidFill>
                            <a:srgbClr val="d9d9d9"/>
                          </a:solidFill>
                          <a:latin typeface="Arial"/>
                        </a:rPr>
                        <a:t>On the top menu bar click on the VIEW tab and then click on ZOOM. Choose the zoom percentage that works best for you. </a:t>
                      </a:r>
                      <a:br>
                        <a:rPr sz="2000"/>
                      </a:br>
                      <a:r>
                        <a:rPr b="0" lang="en-US" sz="2000" spc="-1" strike="noStrike">
                          <a:solidFill>
                            <a:srgbClr val="ffc000"/>
                          </a:solidFill>
                          <a:latin typeface="Arial"/>
                        </a:rPr>
                        <a:t>2. </a:t>
                      </a:r>
                      <a:r>
                        <a:rPr b="0" lang="en-US" sz="2000" spc="-1" strike="noStrike">
                          <a:solidFill>
                            <a:srgbClr val="d9d9d9"/>
                          </a:solidFill>
                          <a:latin typeface="Arial"/>
                        </a:rPr>
                        <a:t>For better zoom flexibility, use the zoom slider at the bottom right of the window.</a:t>
                      </a:r>
                      <a:endParaRPr b="0" lang="en-US" sz="20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r>
              <a:tr h="1800360">
                <a:tc gridSpan="2">
                  <a:txBody>
                    <a:bodyPr anchor="t">
                      <a:noAutofit/>
                    </a:bodyPr>
                    <a:p>
                      <a:pPr defTabSz="4388760">
                        <a:lnSpc>
                          <a:spcPct val="100000"/>
                        </a:lnSpc>
                        <a:tabLst>
                          <a:tab algn="l" pos="0"/>
                        </a:tabLst>
                      </a:pPr>
                      <a:r>
                        <a:rPr b="1" lang="en-US" sz="2400" spc="-1" strike="noStrike">
                          <a:solidFill>
                            <a:srgbClr val="ffc000"/>
                          </a:solidFill>
                          <a:latin typeface="Arial"/>
                        </a:rPr>
                        <a:t>Ruler and Guides</a:t>
                      </a:r>
                      <a:br>
                        <a:rPr sz="2000"/>
                      </a:br>
                      <a:r>
                        <a:rPr b="0" lang="en-US" sz="2000" spc="-1" strike="noStrike">
                          <a:solidFill>
                            <a:srgbClr val="d9d9d9"/>
                          </a:solidFill>
                          <a:latin typeface="Arial"/>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endParaRPr b="0" lang="en-US" sz="20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824280">
                <a:tc>
                  <a:txBody>
                    <a:bodyPr anchor="t">
                      <a:noAutofit/>
                    </a:bodyPr>
                    <a:p>
                      <a:endParaRPr b="0" lang="en-US" sz="2000" spc="-1" strike="noStrike">
                        <a:solidFill>
                          <a:srgbClr val="1f3a4e"/>
                        </a:solidFill>
                        <a:latin typeface="Calibri"/>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3"/>
                      <a:stretch/>
                    </a:blipFill>
                  </a:tcPr>
                </a:tc>
                <a:tc>
                  <a:txBody>
                    <a:bodyPr lIns="182880" tIns="137160" anchor="t">
                      <a:noAutofit/>
                    </a:bodyPr>
                    <a:p>
                      <a:pPr defTabSz="114480">
                        <a:lnSpc>
                          <a:spcPct val="100000"/>
                        </a:lnSpc>
                        <a:tabLst>
                          <a:tab algn="l" pos="0"/>
                        </a:tabLst>
                      </a:pPr>
                      <a:r>
                        <a:rPr b="1" lang="en-US" sz="2400" spc="-1" strike="noStrike">
                          <a:solidFill>
                            <a:srgbClr val="ffc000"/>
                          </a:solidFill>
                          <a:latin typeface="Arial"/>
                        </a:rPr>
                        <a:t>Headers and text containers</a:t>
                      </a:r>
                      <a:br>
                        <a:rPr sz="2000"/>
                      </a:br>
                      <a:r>
                        <a:rPr b="0" lang="en-US" sz="2000" spc="-1" strike="noStrike">
                          <a:solidFill>
                            <a:srgbClr val="d9d9d9"/>
                          </a:solidFill>
                          <a:latin typeface="Arial"/>
                        </a:rPr>
                        <a:t>Included in this template are commonly used section headers such as Abstract, Objectives, Methods, Results, etc. </a:t>
                      </a:r>
                      <a:br>
                        <a:rPr sz="2000"/>
                      </a:br>
                      <a:r>
                        <a:rPr b="0" lang="en-US" sz="2000" spc="-1" strike="noStrike">
                          <a:solidFill>
                            <a:srgbClr val="ffc000"/>
                          </a:solidFill>
                          <a:latin typeface="Arial"/>
                        </a:rPr>
                        <a:t>-</a:t>
                      </a:r>
                      <a:r>
                        <a:rPr b="0" lang="en-US" sz="2000" spc="-1" strike="noStrike">
                          <a:solidFill>
                            <a:schemeClr val="lt1"/>
                          </a:solidFill>
                          <a:latin typeface="Arial"/>
                        </a:rPr>
                        <a:t> </a:t>
                      </a:r>
                      <a:r>
                        <a:rPr b="0" lang="en-US" sz="2000" spc="-1" strike="noStrike">
                          <a:solidFill>
                            <a:srgbClr val="d9d9d9"/>
                          </a:solidFill>
                          <a:latin typeface="Arial"/>
                        </a:rPr>
                        <a:t>Click inside a section header to add its text. </a:t>
                      </a:r>
                      <a:br>
                        <a:rPr sz="2000"/>
                      </a:br>
                      <a:r>
                        <a:rPr b="0" lang="en-US" sz="2000" spc="-1" strike="noStrike">
                          <a:solidFill>
                            <a:srgbClr val="ffc000"/>
                          </a:solidFill>
                          <a:latin typeface="Arial"/>
                        </a:rPr>
                        <a:t>-</a:t>
                      </a:r>
                      <a:r>
                        <a:rPr b="0" lang="en-US" sz="2000" spc="-1" strike="noStrike">
                          <a:solidFill>
                            <a:schemeClr val="lt1"/>
                          </a:solidFill>
                          <a:latin typeface="Arial"/>
                        </a:rPr>
                        <a:t> </a:t>
                      </a:r>
                      <a:r>
                        <a:rPr b="0" lang="en-US" sz="2000" spc="-1" strike="noStrike">
                          <a:solidFill>
                            <a:srgbClr val="d9d9d9"/>
                          </a:solidFill>
                          <a:latin typeface="Arial"/>
                        </a:rPr>
                        <a:t>To add another header, click on edge of the section box so that it is outlined. Copy and paste it. </a:t>
                      </a:r>
                      <a:br>
                        <a:rPr sz="2000"/>
                      </a:br>
                      <a:r>
                        <a:rPr b="0" lang="en-US" sz="2000" spc="-1" strike="noStrike">
                          <a:solidFill>
                            <a:srgbClr val="ffc000"/>
                          </a:solidFill>
                          <a:latin typeface="Arial"/>
                        </a:rPr>
                        <a:t>-</a:t>
                      </a:r>
                      <a:r>
                        <a:rPr b="0" lang="en-US" sz="2000" spc="-1" strike="noStrike">
                          <a:solidFill>
                            <a:schemeClr val="lt1"/>
                          </a:solidFill>
                          <a:latin typeface="Arial"/>
                        </a:rPr>
                        <a:t> </a:t>
                      </a:r>
                      <a:r>
                        <a:rPr b="0" lang="en-US" sz="2000" spc="-1" strike="noStrike">
                          <a:solidFill>
                            <a:srgbClr val="d9d9d9"/>
                          </a:solidFill>
                          <a:latin typeface="Arial"/>
                        </a:rPr>
                        <a:t>To increase its size, click on the white circles and expand to the the desired size.</a:t>
                      </a:r>
                      <a:endParaRPr b="0" lang="en-US" sz="20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r>
              <a:tr h="3519000">
                <a:tc gridSpan="2">
                  <a:txBody>
                    <a:bodyPr anchor="t">
                      <a:noAutofit/>
                    </a:bodyPr>
                    <a:p>
                      <a:pPr defTabSz="4388760">
                        <a:lnSpc>
                          <a:spcPct val="100000"/>
                        </a:lnSpc>
                      </a:pPr>
                      <a:r>
                        <a:rPr b="1" lang="en-US" sz="2400" spc="-1" strike="noStrike">
                          <a:solidFill>
                            <a:srgbClr val="ffc000"/>
                          </a:solidFill>
                          <a:latin typeface="Arial"/>
                        </a:rPr>
                        <a:t>Adding content to the poster</a:t>
                      </a:r>
                      <a:endParaRPr b="0" lang="en-US" sz="2400" spc="-1" strike="noStrike">
                        <a:solidFill>
                          <a:srgbClr val="ffffff"/>
                        </a:solidFill>
                        <a:latin typeface="Arial"/>
                      </a:endParaRPr>
                    </a:p>
                    <a:p>
                      <a:pPr defTabSz="4388760">
                        <a:lnSpc>
                          <a:spcPct val="100000"/>
                        </a:lnSpc>
                      </a:pPr>
                      <a:r>
                        <a:rPr b="0" lang="en-US" sz="2000" spc="-1" strike="noStrike">
                          <a:solidFill>
                            <a:srgbClr val="d9d9d9"/>
                          </a:solidFill>
                          <a:latin typeface="Arial"/>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endParaRPr b="0" lang="en-US" sz="2000" spc="-1" strike="noStrike">
                        <a:solidFill>
                          <a:srgbClr val="ffffff"/>
                        </a:solidFill>
                        <a:latin typeface="Arial"/>
                      </a:endParaRPr>
                    </a:p>
                    <a:p>
                      <a:pPr marL="343080" indent="-343080" defTabSz="4388760">
                        <a:lnSpc>
                          <a:spcPct val="100000"/>
                        </a:lnSpc>
                        <a:buClr>
                          <a:srgbClr val="d9d9d9"/>
                        </a:buClr>
                        <a:buFont typeface="OpenSymbol"/>
                        <a:buChar char="-"/>
                      </a:pPr>
                      <a:r>
                        <a:rPr b="0" lang="en-US" sz="2000" spc="-1" strike="noStrike">
                          <a:solidFill>
                            <a:srgbClr val="d9d9d9"/>
                          </a:solidFill>
                          <a:latin typeface="Arial"/>
                        </a:rPr>
                        <a:t>If you run out of room, try to reduce the size of your fonts and/or the size of your graphics. If there is a lot of empty space try to increase your font sizes and the size of your graphics. The font used for references can be smaller.</a:t>
                      </a:r>
                      <a:endParaRPr b="0" lang="en-US" sz="2000" spc="-1" strike="noStrike">
                        <a:solidFill>
                          <a:srgbClr val="ffffff"/>
                        </a:solidFill>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2377440">
                <a:tc gridSpan="2">
                  <a:txBody>
                    <a:bodyPr lIns="182880" tIns="137160" anchor="t">
                      <a:noAutofit/>
                    </a:bodyPr>
                    <a:p>
                      <a:pPr defTabSz="1518480">
                        <a:lnSpc>
                          <a:spcPct val="100000"/>
                        </a:lnSpc>
                        <a:tabLst>
                          <a:tab algn="l" pos="0"/>
                        </a:tabLst>
                      </a:pPr>
                      <a:r>
                        <a:rPr b="1" lang="en-US" sz="2400" spc="-1" strike="noStrike">
                          <a:solidFill>
                            <a:srgbClr val="ffc000"/>
                          </a:solidFill>
                          <a:latin typeface="Arial"/>
                        </a:rPr>
                        <a:t>Photos</a:t>
                      </a:r>
                      <a:endParaRPr b="0" lang="en-US" sz="2400" spc="-1" strike="noStrike">
                        <a:solidFill>
                          <a:srgbClr val="ffffff"/>
                        </a:solidFill>
                        <a:latin typeface="Arial"/>
                      </a:endParaRPr>
                    </a:p>
                    <a:p>
                      <a:pPr defTabSz="977760">
                        <a:lnSpc>
                          <a:spcPct val="100000"/>
                        </a:lnSpc>
                        <a:tabLst>
                          <a:tab algn="l" pos="0"/>
                        </a:tabLst>
                      </a:pPr>
                      <a:r>
                        <a:rPr b="0" lang="en-US" sz="2000" spc="-1" strike="noStrike">
                          <a:solidFill>
                            <a:srgbClr val="d9d9d9"/>
                          </a:solidFill>
                          <a:latin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endParaRPr b="0" lang="en-US" sz="20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2292840">
                <a:tc gridSpan="2">
                  <a:txBody>
                    <a:bodyPr lIns="182880" tIns="137160" anchor="t">
                      <a:noAutofit/>
                    </a:bodyPr>
                    <a:p>
                      <a:endParaRPr b="0" lang="en-US" sz="2000" spc="-1" strike="noStrike">
                        <a:solidFill>
                          <a:schemeClr val="lt1"/>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4"/>
                      <a:stretch/>
                    </a:blip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280160">
                <a:tc gridSpan="2">
                  <a:txBody>
                    <a:bodyPr lIns="182880" tIns="137160" anchor="t">
                      <a:noAutofit/>
                    </a:bodyPr>
                    <a:p>
                      <a:pPr defTabSz="1518480">
                        <a:lnSpc>
                          <a:spcPct val="100000"/>
                        </a:lnSpc>
                        <a:tabLst>
                          <a:tab algn="l" pos="0"/>
                        </a:tabLst>
                      </a:pPr>
                      <a:r>
                        <a:rPr b="1" lang="en-US" sz="2400" spc="-1" strike="noStrike">
                          <a:solidFill>
                            <a:srgbClr val="ffc000"/>
                          </a:solidFill>
                          <a:latin typeface="Arial"/>
                        </a:rPr>
                        <a:t>Quality check your graphics</a:t>
                      </a:r>
                      <a:endParaRPr b="0" lang="en-US" sz="2400" spc="-1" strike="noStrike">
                        <a:solidFill>
                          <a:srgbClr val="ffffff"/>
                        </a:solidFill>
                        <a:latin typeface="Arial"/>
                      </a:endParaRPr>
                    </a:p>
                    <a:p>
                      <a:pPr defTabSz="1518480">
                        <a:lnSpc>
                          <a:spcPct val="100000"/>
                        </a:lnSpc>
                        <a:tabLst>
                          <a:tab algn="l" pos="0"/>
                        </a:tabLst>
                      </a:pPr>
                      <a:r>
                        <a:rPr b="0" lang="en-US" sz="2000" spc="-1" strike="noStrike">
                          <a:solidFill>
                            <a:srgbClr val="d9d9d9"/>
                          </a:solidFill>
                          <a:latin typeface="Arial"/>
                        </a:rPr>
                        <a:t>Zoom in and look at your images at 100%-200% magnification. If they look clear, they will print well. </a:t>
                      </a:r>
                      <a:endParaRPr b="0" lang="en-US" sz="20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187080">
                <a:tc gridSpan="2">
                  <a:txBody>
                    <a:bodyPr lIns="182880" tIns="137160" anchor="t">
                      <a:noAutofit/>
                    </a:bodyPr>
                    <a:p>
                      <a:endParaRPr b="0" lang="en-US" sz="2000" spc="-1" strike="noStrike">
                        <a:solidFill>
                          <a:schemeClr val="lt1"/>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5"/>
                      <a:stretch/>
                    </a:blip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graphicFrame>
        <p:nvGraphicFramePr>
          <p:cNvPr id="7" name="Table 63"/>
          <p:cNvGraphicFramePr/>
          <p:nvPr/>
        </p:nvGraphicFramePr>
        <p:xfrm>
          <a:off x="44695080" y="-84600"/>
          <a:ext cx="9429840" cy="33074640"/>
        </p:xfrm>
        <a:graphic>
          <a:graphicData uri="http://schemas.openxmlformats.org/drawingml/2006/table">
            <a:tbl>
              <a:tblPr/>
              <a:tblGrid>
                <a:gridCol w="3343680"/>
                <a:gridCol w="1381320"/>
                <a:gridCol w="4704480"/>
              </a:tblGrid>
              <a:tr h="1756080">
                <a:tc gridSpan="3">
                  <a:txBody>
                    <a:bodyPr lIns="182880" tIns="137160" anchor="t">
                      <a:noAutofit/>
                    </a:bodyPr>
                    <a:p>
                      <a:pPr algn="ctr" defTabSz="4388760">
                        <a:lnSpc>
                          <a:spcPct val="100000"/>
                        </a:lnSpc>
                        <a:tabLst>
                          <a:tab algn="l" pos="0"/>
                        </a:tabLst>
                      </a:pPr>
                      <a:r>
                        <a:rPr b="0" lang="en-US" sz="4000" spc="599" strike="noStrike">
                          <a:solidFill>
                            <a:srgbClr val="1f3a4e"/>
                          </a:solidFill>
                          <a:latin typeface="Arial Black"/>
                        </a:rPr>
                        <a:t>QUICK START GUIDE</a:t>
                      </a:r>
                      <a:br>
                        <a:rPr sz="4000"/>
                      </a:br>
                      <a:r>
                        <a:rPr b="1" lang="en-US" sz="3200" spc="-1" strike="noStrike">
                          <a:solidFill>
                            <a:srgbClr val="ff0000"/>
                          </a:solidFill>
                          <a:latin typeface="Trebuchet MS"/>
                        </a:rPr>
                        <a:t>(THIS SIDEBAR WILL NOT PRINT)</a:t>
                      </a:r>
                      <a:endParaRPr b="0" lang="en-US" sz="3200" spc="-1" strike="noStrike">
                        <a:solidFill>
                          <a:srgbClr val="000000"/>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rgbClr val="ffc000"/>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5563080">
                <a:tc gridSpan="3">
                  <a:txBody>
                    <a:bodyPr lIns="182880" tIns="137160" anchor="t">
                      <a:noAutofit/>
                    </a:bodyPr>
                    <a:p>
                      <a:pPr defTabSz="4388760">
                        <a:lnSpc>
                          <a:spcPct val="100000"/>
                        </a:lnSpc>
                      </a:pPr>
                      <a:r>
                        <a:rPr b="1" lang="en-US" sz="2800" spc="-1" strike="noStrike">
                          <a:solidFill>
                            <a:srgbClr val="ffc000"/>
                          </a:solidFill>
                          <a:latin typeface="Arial"/>
                        </a:rPr>
                        <a:t>How to change the template colors</a:t>
                      </a:r>
                      <a:endParaRPr b="0" lang="en-US" sz="2800" spc="-1" strike="noStrike">
                        <a:solidFill>
                          <a:srgbClr val="ffffff"/>
                        </a:solidFill>
                        <a:latin typeface="Arial"/>
                      </a:endParaRPr>
                    </a:p>
                    <a:p>
                      <a:pPr defTabSz="114480">
                        <a:lnSpc>
                          <a:spcPct val="100000"/>
                        </a:lnSpc>
                        <a:tabLst>
                          <a:tab algn="l" pos="0"/>
                        </a:tabLst>
                      </a:pPr>
                      <a:r>
                        <a:rPr b="0" lang="en-US" sz="2400" spc="-1" strike="noStrike">
                          <a:solidFill>
                            <a:srgbClr val="d9d9d9"/>
                          </a:solidFill>
                          <a:latin typeface="Arial"/>
                        </a:rPr>
                        <a:t>You can change the overall template color theme by clicking on the COLORS dropdown menu under the DESIGN tab. You can see a tutorial here: </a:t>
                      </a:r>
                      <a:r>
                        <a:rPr b="0" lang="en-US" sz="2400" spc="-1" strike="noStrike" u="sng">
                          <a:solidFill>
                            <a:srgbClr val="ffc000"/>
                          </a:solidFill>
                          <a:uFillTx/>
                          <a:latin typeface="Calibri"/>
                          <a:hlinkClick r:id="rId6"/>
                        </a:rPr>
                        <a:t>https://www.posterpresentations.com/how-to-change-the-research-poster-template-colors.html</a:t>
                      </a:r>
                      <a:endParaRPr b="0" lang="en-US" sz="2400" spc="-1" strike="noStrike">
                        <a:solidFill>
                          <a:srgbClr val="ffffff"/>
                        </a:solidFill>
                        <a:latin typeface="Arial"/>
                      </a:endParaRPr>
                    </a:p>
                    <a:p>
                      <a:pPr defTabSz="114480">
                        <a:lnSpc>
                          <a:spcPct val="100000"/>
                        </a:lnSpc>
                        <a:tabLst>
                          <a:tab algn="l" pos="0"/>
                        </a:tabLst>
                      </a:pPr>
                      <a:endParaRPr b="0" lang="en-US" sz="2400" spc="-1" strike="noStrike">
                        <a:solidFill>
                          <a:srgbClr val="ffffff"/>
                        </a:solidFill>
                        <a:latin typeface="Arial"/>
                      </a:endParaRPr>
                    </a:p>
                    <a:p>
                      <a:pPr defTabSz="114480">
                        <a:lnSpc>
                          <a:spcPct val="100000"/>
                        </a:lnSpc>
                        <a:tabLst>
                          <a:tab algn="l" pos="0"/>
                        </a:tabLst>
                      </a:pPr>
                      <a:r>
                        <a:rPr b="0" lang="en-US" sz="2400" spc="-1" strike="noStrike">
                          <a:solidFill>
                            <a:srgbClr val="d9d9d9"/>
                          </a:solidFill>
                          <a:latin typeface="Arial"/>
                        </a:rPr>
                        <a:t>You can also manually change the color of individual elements by going to VIEW &gt; SLIDE MASTER. On the left side of your screen select the background master where you can change the template background, column sizes, etc. </a:t>
                      </a:r>
                      <a:endParaRPr b="0" lang="en-US" sz="2400" spc="-1" strike="noStrike">
                        <a:solidFill>
                          <a:srgbClr val="ffffff"/>
                        </a:solidFill>
                        <a:latin typeface="Arial"/>
                      </a:endParaRPr>
                    </a:p>
                    <a:p>
                      <a:pPr defTabSz="114480">
                        <a:lnSpc>
                          <a:spcPct val="100000"/>
                        </a:lnSpc>
                        <a:tabLst>
                          <a:tab algn="l" pos="0"/>
                        </a:tabLst>
                      </a:pPr>
                      <a:endParaRPr b="0" lang="en-US" sz="2400" spc="-1" strike="noStrike">
                        <a:solidFill>
                          <a:srgbClr val="ffffff"/>
                        </a:solidFill>
                        <a:latin typeface="Arial"/>
                      </a:endParaRPr>
                    </a:p>
                    <a:p>
                      <a:pPr defTabSz="114480">
                        <a:lnSpc>
                          <a:spcPct val="100000"/>
                        </a:lnSpc>
                        <a:tabLst>
                          <a:tab algn="l" pos="0"/>
                        </a:tabLst>
                      </a:pPr>
                      <a:r>
                        <a:rPr b="0" lang="en-US" sz="2400" spc="-1" strike="noStrike">
                          <a:solidFill>
                            <a:srgbClr val="d9d9d9"/>
                          </a:solidFill>
                          <a:latin typeface="Arial"/>
                        </a:rPr>
                        <a:t>After you finish working on the SLIDE MASTER, it is important that you go to VIEW &gt; NORMAL to continue working on your poster. </a:t>
                      </a:r>
                      <a:endParaRPr b="0" lang="en-US" sz="24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00000"/>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667680">
                <a:tc gridSpan="3">
                  <a:txBody>
                    <a:bodyPr lIns="182880" tIns="137160" anchor="t">
                      <a:noAutofit/>
                    </a:bodyPr>
                    <a:p>
                      <a:pPr defTabSz="4388760">
                        <a:lnSpc>
                          <a:spcPct val="100000"/>
                        </a:lnSpc>
                      </a:pPr>
                      <a:r>
                        <a:rPr b="1" lang="en-US" sz="2800" spc="-1" strike="noStrike">
                          <a:solidFill>
                            <a:srgbClr val="ffc000"/>
                          </a:solidFill>
                          <a:latin typeface="Arial"/>
                        </a:rPr>
                        <a:t>How to change the column layout configuration</a:t>
                      </a:r>
                      <a:endParaRPr b="0" lang="en-US" sz="2800" spc="-1" strike="noStrike">
                        <a:solidFill>
                          <a:srgbClr val="ffffff"/>
                        </a:solidFill>
                        <a:latin typeface="Arial"/>
                      </a:endParaRPr>
                    </a:p>
                    <a:p>
                      <a:pPr defTabSz="4388760">
                        <a:lnSpc>
                          <a:spcPct val="100000"/>
                        </a:lnSpc>
                      </a:pPr>
                      <a:r>
                        <a:rPr b="0" lang="en-US" sz="2400" spc="-1" strike="noStrike">
                          <a:solidFill>
                            <a:srgbClr val="d9d9d9"/>
                          </a:solidFill>
                          <a:latin typeface="Arial"/>
                        </a:rPr>
                        <a:t>You can manually change the configuration on the columns by going to VIEW &gt; SLIDE MASTER. You can delete columns, resize them or modify them as needed for your layout. </a:t>
                      </a:r>
                      <a:endParaRPr b="0" lang="en-US" sz="2400" spc="-1" strike="noStrike">
                        <a:solidFill>
                          <a:srgbClr val="ffffff"/>
                        </a:solidFill>
                        <a:latin typeface="Arial"/>
                      </a:endParaRPr>
                    </a:p>
                    <a:p>
                      <a:pPr defTabSz="3765240">
                        <a:lnSpc>
                          <a:spcPct val="100000"/>
                        </a:lnSpc>
                        <a:tabLst>
                          <a:tab algn="l" pos="0"/>
                        </a:tabLst>
                      </a:pPr>
                      <a:r>
                        <a:rPr b="0" lang="en-US" sz="2400" spc="-1" strike="noStrike">
                          <a:solidFill>
                            <a:srgbClr val="d9d9d9"/>
                          </a:solidFill>
                          <a:latin typeface="Arial"/>
                        </a:rPr>
                        <a:t>You can see a tutorial here: </a:t>
                      </a:r>
                      <a:r>
                        <a:rPr b="0" lang="en-US" sz="2400" spc="-1" strike="noStrike" u="sng">
                          <a:solidFill>
                            <a:srgbClr val="ffc000"/>
                          </a:solidFill>
                          <a:uFillTx/>
                          <a:latin typeface="Arial"/>
                        </a:rPr>
                        <a:t>https://www.posterpresentations.com/how-to-change-the-column-configuration.html</a:t>
                      </a:r>
                      <a:endParaRPr b="0" lang="en-US" sz="24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00000"/>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5176800">
                <a:tc gridSpan="2">
                  <a:txBody>
                    <a:bodyPr lIns="182880" tIns="137160" anchor="t">
                      <a:noAutofit/>
                    </a:bodyPr>
                    <a:p>
                      <a:endParaRPr b="0" lang="en-US" sz="2400" spc="-1" strike="noStrike">
                        <a:solidFill>
                          <a:srgbClr val="d9d9d9"/>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7"/>
                      <a:stretch/>
                    </a:blip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rowSpan="2">
                  <a:txBody>
                    <a:bodyPr lIns="182880" tIns="137160" anchor="t">
                      <a:noAutofit/>
                    </a:bodyPr>
                    <a:p>
                      <a:pPr defTabSz="1518480">
                        <a:lnSpc>
                          <a:spcPct val="100000"/>
                        </a:lnSpc>
                        <a:tabLst>
                          <a:tab algn="l" pos="0"/>
                        </a:tabLst>
                      </a:pPr>
                      <a:r>
                        <a:rPr b="1" lang="en-US" sz="2800" spc="-1" strike="noStrike">
                          <a:solidFill>
                            <a:srgbClr val="ffc000"/>
                          </a:solidFill>
                          <a:latin typeface="Arial"/>
                        </a:rPr>
                        <a:t>How to hide the QUICK START GUIDE bars from the sides of the template</a:t>
                      </a:r>
                      <a:endParaRPr b="0" lang="en-US" sz="2800" spc="-1" strike="noStrike">
                        <a:solidFill>
                          <a:srgbClr val="ffffff"/>
                        </a:solidFill>
                        <a:latin typeface="Arial"/>
                      </a:endParaRPr>
                    </a:p>
                    <a:p>
                      <a:pPr defTabSz="114480">
                        <a:lnSpc>
                          <a:spcPct val="100000"/>
                        </a:lnSpc>
                        <a:tabLst>
                          <a:tab algn="l" pos="0"/>
                        </a:tabLst>
                      </a:pPr>
                      <a:r>
                        <a:rPr b="0" lang="en-US" sz="2400" spc="-1" strike="noStrike">
                          <a:solidFill>
                            <a:srgbClr val="d9d9d9"/>
                          </a:solidFill>
                          <a:latin typeface="Arial"/>
                        </a:rPr>
                        <a:t>The Quick Start Guides </a:t>
                      </a:r>
                      <a:r>
                        <a:rPr b="0" lang="en-US" sz="2400" spc="-1" strike="noStrike" u="sng">
                          <a:solidFill>
                            <a:srgbClr val="d9d9d9"/>
                          </a:solidFill>
                          <a:uFillTx/>
                          <a:latin typeface="Arial"/>
                        </a:rPr>
                        <a:t>are outside the template’s printable area</a:t>
                      </a:r>
                      <a:r>
                        <a:rPr b="0" lang="en-US" sz="2400" spc="-1" strike="noStrike">
                          <a:solidFill>
                            <a:srgbClr val="d9d9d9"/>
                          </a:solidFill>
                          <a:latin typeface="Arial"/>
                        </a:rPr>
                        <a:t> and they will not be on the printed poster. </a:t>
                      </a:r>
                      <a:endParaRPr b="0" lang="en-US" sz="2400" spc="-1" strike="noStrike">
                        <a:solidFill>
                          <a:srgbClr val="ffffff"/>
                        </a:solidFill>
                        <a:latin typeface="Arial"/>
                      </a:endParaRPr>
                    </a:p>
                    <a:p>
                      <a:pPr defTabSz="114480">
                        <a:lnSpc>
                          <a:spcPct val="100000"/>
                        </a:lnSpc>
                        <a:tabLst>
                          <a:tab algn="l" pos="0"/>
                        </a:tabLst>
                      </a:pPr>
                      <a:endParaRPr b="0" lang="en-US" sz="2400" spc="-1" strike="noStrike">
                        <a:solidFill>
                          <a:srgbClr val="ffffff"/>
                        </a:solidFill>
                        <a:latin typeface="Arial"/>
                      </a:endParaRPr>
                    </a:p>
                    <a:p>
                      <a:pPr defTabSz="114480">
                        <a:lnSpc>
                          <a:spcPct val="100000"/>
                        </a:lnSpc>
                        <a:tabLst>
                          <a:tab algn="l" pos="0"/>
                        </a:tabLst>
                      </a:pPr>
                      <a:r>
                        <a:rPr b="0" lang="en-US" sz="2400" spc="-1" strike="noStrike">
                          <a:solidFill>
                            <a:srgbClr val="d9d9d9"/>
                          </a:solidFill>
                          <a:latin typeface="Arial"/>
                        </a:rPr>
                        <a:t>If you create a PDF file from your template, the guides will not be included.</a:t>
                      </a:r>
                      <a:endParaRPr b="0" lang="en-US" sz="2400" spc="-1" strike="noStrike">
                        <a:solidFill>
                          <a:srgbClr val="ffffff"/>
                        </a:solidFill>
                        <a:latin typeface="Arial"/>
                      </a:endParaRPr>
                    </a:p>
                    <a:p>
                      <a:pPr defTabSz="114480">
                        <a:lnSpc>
                          <a:spcPct val="100000"/>
                        </a:lnSpc>
                        <a:tabLst>
                          <a:tab algn="l" pos="0"/>
                        </a:tabLst>
                      </a:pPr>
                      <a:endParaRPr b="0" lang="en-US" sz="2400" spc="-1" strike="noStrike">
                        <a:solidFill>
                          <a:srgbClr val="ffffff"/>
                        </a:solidFill>
                        <a:latin typeface="Arial"/>
                      </a:endParaRPr>
                    </a:p>
                    <a:p>
                      <a:pPr defTabSz="114480">
                        <a:lnSpc>
                          <a:spcPct val="100000"/>
                        </a:lnSpc>
                        <a:tabLst>
                          <a:tab algn="l" pos="0"/>
                        </a:tabLst>
                      </a:pPr>
                      <a:r>
                        <a:rPr b="0" lang="en-US" sz="2400" spc="-1" strike="noStrike">
                          <a:solidFill>
                            <a:srgbClr val="d9d9d9"/>
                          </a:solidFill>
                          <a:latin typeface="Arial"/>
                        </a:rPr>
                        <a:t>To hide the guides click on the </a:t>
                      </a:r>
                      <a:r>
                        <a:rPr b="1" lang="en-US" sz="2400" spc="-1" strike="noStrike">
                          <a:solidFill>
                            <a:srgbClr val="d9d9d9"/>
                          </a:solidFill>
                          <a:latin typeface="Arial"/>
                        </a:rPr>
                        <a:t>Home</a:t>
                      </a:r>
                      <a:r>
                        <a:rPr b="0" lang="en-US" sz="2400" spc="-1" strike="noStrike">
                          <a:solidFill>
                            <a:srgbClr val="d9d9d9"/>
                          </a:solidFill>
                          <a:latin typeface="Arial"/>
                        </a:rPr>
                        <a:t> tab (top of the screen) and then click on the </a:t>
                      </a:r>
                      <a:r>
                        <a:rPr b="1" lang="en-US" sz="2400" spc="-1" strike="noStrike">
                          <a:solidFill>
                            <a:srgbClr val="d9d9d9"/>
                          </a:solidFill>
                          <a:latin typeface="Arial"/>
                        </a:rPr>
                        <a:t>Layout</a:t>
                      </a:r>
                      <a:r>
                        <a:rPr b="0" lang="en-US" sz="2400" spc="-1" strike="noStrike">
                          <a:solidFill>
                            <a:srgbClr val="d9d9d9"/>
                          </a:solidFill>
                          <a:latin typeface="Arial"/>
                        </a:rPr>
                        <a:t> button below to see the available layouts. Choose the </a:t>
                      </a:r>
                      <a:r>
                        <a:rPr b="1" lang="en-US" sz="2400" spc="-1" strike="noStrike">
                          <a:solidFill>
                            <a:srgbClr val="d9d9d9"/>
                          </a:solidFill>
                          <a:latin typeface="Arial"/>
                        </a:rPr>
                        <a:t>Without Guides </a:t>
                      </a:r>
                      <a:r>
                        <a:rPr b="0" lang="en-US" sz="2400" spc="-1" strike="noStrike">
                          <a:solidFill>
                            <a:srgbClr val="d9d9d9"/>
                          </a:solidFill>
                          <a:latin typeface="Arial"/>
                        </a:rPr>
                        <a:t>layout.</a:t>
                      </a:r>
                      <a:endParaRPr b="0" lang="en-US" sz="2400" spc="-1" strike="noStrike">
                        <a:solidFill>
                          <a:srgbClr val="ffffff"/>
                        </a:solidFill>
                        <a:latin typeface="Arial"/>
                      </a:endParaRPr>
                    </a:p>
                    <a:p>
                      <a:pPr defTabSz="114480">
                        <a:lnSpc>
                          <a:spcPct val="100000"/>
                        </a:lnSpc>
                        <a:tabLst>
                          <a:tab algn="l" pos="0"/>
                        </a:tabLst>
                      </a:pPr>
                      <a:endParaRPr b="0" lang="en-US" sz="24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r>
              <a:tr h="2888280">
                <a:tc gridSpan="2">
                  <a:txBody>
                    <a:bodyPr lIns="182880" tIns="137160" anchor="t">
                      <a:noAutofit/>
                    </a:bodyPr>
                    <a:p>
                      <a:endParaRPr b="0" lang="en-US" sz="2400" spc="-1" strike="noStrike">
                        <a:solidFill>
                          <a:srgbClr val="d9d9d9"/>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v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781080">
                <a:tc gridSpan="2">
                  <a:txBody>
                    <a:bodyPr lIns="182880" tIns="137160" anchor="t">
                      <a:noAutofit/>
                    </a:bodyPr>
                    <a:p>
                      <a:pPr defTabSz="4388760">
                        <a:lnSpc>
                          <a:spcPct val="100000"/>
                        </a:lnSpc>
                      </a:pPr>
                      <a:r>
                        <a:rPr b="1" lang="en-US" sz="2800" spc="-1" strike="noStrike">
                          <a:solidFill>
                            <a:srgbClr val="ffc000"/>
                          </a:solidFill>
                          <a:latin typeface="Arial"/>
                        </a:rPr>
                        <a:t>How to preview your poster prior to printing</a:t>
                      </a:r>
                      <a:endParaRPr b="0" lang="en-US" sz="2800" spc="-1" strike="noStrike">
                        <a:solidFill>
                          <a:srgbClr val="ffffff"/>
                        </a:solidFill>
                        <a:latin typeface="Arial"/>
                      </a:endParaRPr>
                    </a:p>
                    <a:p>
                      <a:pPr defTabSz="4388760">
                        <a:lnSpc>
                          <a:spcPct val="100000"/>
                        </a:lnSpc>
                      </a:pPr>
                      <a:r>
                        <a:rPr b="0" lang="en-US" sz="2400" spc="-1" strike="noStrike">
                          <a:solidFill>
                            <a:srgbClr val="d9d9d9"/>
                          </a:solidFill>
                          <a:latin typeface="Arial"/>
                        </a:rPr>
                        <a:t>You can preview your poster at any time by pressing the </a:t>
                      </a:r>
                      <a:r>
                        <a:rPr b="0" lang="en-US" sz="2400" spc="-1" strike="noStrike">
                          <a:solidFill>
                            <a:srgbClr val="ffc000"/>
                          </a:solidFill>
                          <a:latin typeface="Arial"/>
                        </a:rPr>
                        <a:t>F5 key</a:t>
                      </a:r>
                      <a:r>
                        <a:rPr b="0" lang="en-US" sz="2400" spc="-1" strike="noStrike">
                          <a:solidFill>
                            <a:srgbClr val="d9d9d9"/>
                          </a:solidFill>
                          <a:latin typeface="Arial"/>
                        </a:rPr>
                        <a:t> on your keyboard. You will see on the screen what's on your poster and how it should look when printed. Press the </a:t>
                      </a:r>
                      <a:r>
                        <a:rPr b="0" lang="en-US" sz="2400" spc="-1" strike="noStrike">
                          <a:solidFill>
                            <a:srgbClr val="ffc000"/>
                          </a:solidFill>
                          <a:latin typeface="Arial"/>
                        </a:rPr>
                        <a:t>ESC key </a:t>
                      </a:r>
                      <a:r>
                        <a:rPr b="0" lang="en-US" sz="2400" spc="-1" strike="noStrike">
                          <a:solidFill>
                            <a:srgbClr val="d9d9d9"/>
                          </a:solidFill>
                          <a:latin typeface="Arial"/>
                        </a:rPr>
                        <a:t>to exit Preview.</a:t>
                      </a:r>
                      <a:endParaRPr b="0" lang="en-US" sz="24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a:txBody>
                    <a:bodyPr lIns="182880" tIns="137160" anchor="ctr">
                      <a:noAutofit/>
                    </a:bodyPr>
                    <a:p>
                      <a:pPr algn="ctr" defTabSz="4388760">
                        <a:lnSpc>
                          <a:spcPct val="100000"/>
                        </a:lnSpc>
                      </a:pPr>
                      <a:r>
                        <a:rPr b="1" lang="en-US" sz="11500" spc="-1" strike="noStrike">
                          <a:solidFill>
                            <a:srgbClr val="d9d9d9"/>
                          </a:solidFill>
                          <a:latin typeface="Arial"/>
                        </a:rPr>
                        <a:t>F5</a:t>
                      </a:r>
                      <a:r>
                        <a:rPr b="0" lang="en-US" sz="2400" spc="-1" strike="noStrike">
                          <a:solidFill>
                            <a:srgbClr val="d9d9d9"/>
                          </a:solidFill>
                          <a:latin typeface="Arial"/>
                        </a:rPr>
                        <a:t> </a:t>
                      </a:r>
                      <a:endParaRPr b="0" lang="en-US" sz="2400" spc="-1" strike="noStrike">
                        <a:solidFill>
                          <a:srgbClr val="ffffff"/>
                        </a:solidFill>
                        <a:latin typeface="Arial"/>
                      </a:endParaRPr>
                    </a:p>
                  </a:txBody>
                  <a:tcPr anchor="ctr"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dk1">
                        <a:lumMod val="95000"/>
                        <a:lumOff val="5000"/>
                      </a:schemeClr>
                    </a:solidFill>
                  </a:tcPr>
                </a:tc>
              </a:tr>
              <a:tr h="5673960">
                <a:tc gridSpan="3">
                  <a:txBody>
                    <a:bodyPr lIns="182880" tIns="137160" anchor="t">
                      <a:noAutofit/>
                    </a:bodyPr>
                    <a:p>
                      <a:pPr defTabSz="1518480">
                        <a:lnSpc>
                          <a:spcPct val="100000"/>
                        </a:lnSpc>
                        <a:tabLst>
                          <a:tab algn="l" pos="0"/>
                        </a:tabLst>
                      </a:pPr>
                      <a:r>
                        <a:rPr b="1" lang="en-US" sz="2800" spc="-1" strike="noStrike">
                          <a:solidFill>
                            <a:srgbClr val="ffc000"/>
                          </a:solidFill>
                          <a:latin typeface="Arial"/>
                        </a:rPr>
                        <a:t>How to print your poster</a:t>
                      </a:r>
                      <a:endParaRPr b="0" lang="en-US" sz="2800" spc="-1" strike="noStrike">
                        <a:solidFill>
                          <a:srgbClr val="ffffff"/>
                        </a:solidFill>
                        <a:latin typeface="Arial"/>
                      </a:endParaRPr>
                    </a:p>
                    <a:p>
                      <a:pPr defTabSz="114480">
                        <a:lnSpc>
                          <a:spcPct val="100000"/>
                        </a:lnSpc>
                        <a:tabLst>
                          <a:tab algn="l" pos="0"/>
                        </a:tabLst>
                      </a:pPr>
                      <a:r>
                        <a:rPr b="0" lang="en-US" sz="2400" spc="-1" strike="noStrike">
                          <a:solidFill>
                            <a:srgbClr val="d9d9d9"/>
                          </a:solidFill>
                          <a:latin typeface="Arial"/>
                        </a:rPr>
                        <a:t>When you are ready to have your poster printed go online to </a:t>
                      </a:r>
                      <a:r>
                        <a:rPr b="0" lang="en-US" sz="2400" spc="-1" strike="noStrike">
                          <a:solidFill>
                            <a:srgbClr val="ffc000"/>
                          </a:solidFill>
                          <a:latin typeface="Arial"/>
                        </a:rPr>
                        <a:t>PosterPresentations.com</a:t>
                      </a:r>
                      <a:r>
                        <a:rPr b="0" lang="en-US" sz="2400" spc="-1" strike="noStrike">
                          <a:solidFill>
                            <a:srgbClr val="d9d9d9"/>
                          </a:solidFill>
                          <a:latin typeface="Arial"/>
                        </a:rPr>
                        <a:t> and click on the "</a:t>
                      </a:r>
                      <a:r>
                        <a:rPr b="0" lang="en-US" sz="2400" spc="-1" strike="noStrike">
                          <a:solidFill>
                            <a:srgbClr val="ffc000"/>
                          </a:solidFill>
                          <a:latin typeface="Arial"/>
                        </a:rPr>
                        <a:t>Order Your Poster</a:t>
                      </a:r>
                      <a:r>
                        <a:rPr b="0" lang="en-US" sz="2400" spc="-1" strike="noStrike">
                          <a:solidFill>
                            <a:srgbClr val="d9d9d9"/>
                          </a:solidFill>
                          <a:latin typeface="Arial"/>
                        </a:rPr>
                        <a:t>" button. You can have your poster printed on professional papers, fabric for easy traveling and a variety of other materials. </a:t>
                      </a:r>
                      <a:endParaRPr b="0" lang="en-US" sz="2400" spc="-1" strike="noStrike">
                        <a:solidFill>
                          <a:srgbClr val="ffffff"/>
                        </a:solidFill>
                        <a:latin typeface="Arial"/>
                      </a:endParaRPr>
                    </a:p>
                    <a:p>
                      <a:pPr defTabSz="114480">
                        <a:lnSpc>
                          <a:spcPct val="100000"/>
                        </a:lnSpc>
                        <a:tabLst>
                          <a:tab algn="l" pos="0"/>
                        </a:tabLst>
                      </a:pPr>
                      <a:r>
                        <a:rPr b="0" lang="en-US" sz="2400" spc="-1" strike="noStrike">
                          <a:solidFill>
                            <a:srgbClr val="d9d9d9"/>
                          </a:solidFill>
                          <a:latin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endParaRPr b="0" lang="en-US" sz="2400" spc="-1" strike="noStrike">
                        <a:solidFill>
                          <a:srgbClr val="ffffff"/>
                        </a:solidFill>
                        <a:latin typeface="Arial"/>
                      </a:endParaRPr>
                    </a:p>
                    <a:p>
                      <a:pPr defTabSz="114480">
                        <a:lnSpc>
                          <a:spcPct val="100000"/>
                        </a:lnSpc>
                        <a:tabLst>
                          <a:tab algn="l" pos="0"/>
                        </a:tabLst>
                      </a:pPr>
                      <a:br>
                        <a:rPr sz="2400"/>
                      </a:br>
                      <a:r>
                        <a:rPr b="0" lang="en-US" sz="2400" spc="-1" strike="noStrike">
                          <a:solidFill>
                            <a:srgbClr val="d9d9d9"/>
                          </a:solidFill>
                          <a:latin typeface="Arial"/>
                        </a:rPr>
                        <a:t>Go to </a:t>
                      </a:r>
                      <a:r>
                        <a:rPr b="0" lang="en-US" sz="2400" spc="-1" strike="noStrike">
                          <a:solidFill>
                            <a:srgbClr val="ffc000"/>
                          </a:solidFill>
                          <a:latin typeface="Arial"/>
                        </a:rPr>
                        <a:t>PosterPresentations.com</a:t>
                      </a:r>
                      <a:r>
                        <a:rPr b="0" lang="en-US" sz="2400" spc="-1" strike="noStrike">
                          <a:solidFill>
                            <a:srgbClr val="d9d9d9"/>
                          </a:solidFill>
                          <a:latin typeface="Arial"/>
                        </a:rPr>
                        <a:t> for more information.</a:t>
                      </a:r>
                      <a:endParaRPr b="0" lang="en-US" sz="24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1354680">
                <a:tc gridSpan="3">
                  <a:txBody>
                    <a:bodyPr lIns="182880" tIns="137160" anchor="t">
                      <a:noAutofit/>
                    </a:bodyPr>
                    <a:p>
                      <a:endParaRPr b="0" lang="en-US" sz="2400" spc="-1" strike="noStrike">
                        <a:solidFill>
                          <a:srgbClr val="1f3a4e"/>
                        </a:solidFill>
                        <a:latin typeface="Calibri"/>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blipFill rotWithShape="0">
                      <a:blip r:embed="rId8"/>
                      <a:stretch/>
                    </a:blip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r h="3211920">
                <a:tc>
                  <a:txBody>
                    <a:bodyPr lIns="182880" tIns="137160" anchor="t">
                      <a:noAutofit/>
                    </a:bodyPr>
                    <a:p>
                      <a:pPr defTabSz="4388760">
                        <a:lnSpc>
                          <a:spcPts val="2599"/>
                        </a:lnSpc>
                      </a:pPr>
                      <a:r>
                        <a:rPr b="0" lang="en-US" sz="2000" spc="-1" strike="noStrike">
                          <a:solidFill>
                            <a:schemeClr val="lt1">
                              <a:lumMod val="85000"/>
                            </a:schemeClr>
                          </a:solidFill>
                          <a:latin typeface="Arial"/>
                        </a:rPr>
                        <a:t>© 2019 PosterPresentations.com</a:t>
                      </a:r>
                      <a:br>
                        <a:rPr sz="2000"/>
                      </a:br>
                      <a:r>
                        <a:rPr b="0" lang="en-US" sz="2000" spc="-1" strike="noStrike">
                          <a:solidFill>
                            <a:schemeClr val="lt1">
                              <a:lumMod val="85000"/>
                            </a:schemeClr>
                          </a:solidFill>
                          <a:latin typeface="Arial"/>
                        </a:rPr>
                        <a:t>2117 Fourth Street , STE C        </a:t>
                      </a:r>
                      <a:endParaRPr b="0" lang="en-US" sz="2000" spc="-1" strike="noStrike">
                        <a:solidFill>
                          <a:srgbClr val="ffffff"/>
                        </a:solidFill>
                        <a:latin typeface="Arial"/>
                      </a:endParaRPr>
                    </a:p>
                    <a:p>
                      <a:pPr defTabSz="4388760">
                        <a:lnSpc>
                          <a:spcPts val="2599"/>
                        </a:lnSpc>
                      </a:pPr>
                      <a:r>
                        <a:rPr b="0" lang="en-US" sz="2000" spc="-1" strike="noStrike">
                          <a:solidFill>
                            <a:schemeClr val="lt1">
                              <a:lumMod val="85000"/>
                            </a:schemeClr>
                          </a:solidFill>
                          <a:latin typeface="Arial"/>
                        </a:rPr>
                        <a:t>Berkeley CA 94710 USA</a:t>
                      </a:r>
                      <a:endParaRPr b="0" lang="en-US" sz="20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gridSpan="2">
                  <a:txBody>
                    <a:bodyPr lIns="182880" tIns="137160" anchor="t">
                      <a:noAutofit/>
                    </a:bodyPr>
                    <a:p>
                      <a:pPr defTabSz="4388760">
                        <a:lnSpc>
                          <a:spcPct val="100000"/>
                        </a:lnSpc>
                        <a:tabLst>
                          <a:tab algn="l" pos="0"/>
                        </a:tabLst>
                      </a:pPr>
                      <a:r>
                        <a:rPr b="1" lang="en-US" sz="2400" spc="-1" strike="noStrike">
                          <a:solidFill>
                            <a:srgbClr val="d0d0d0"/>
                          </a:solidFill>
                          <a:latin typeface="Arial"/>
                        </a:rPr>
                        <a:t>For complete tutorials visit:</a:t>
                      </a:r>
                      <a:endParaRPr b="0" lang="en-US" sz="2400" spc="-1" strike="noStrike">
                        <a:solidFill>
                          <a:srgbClr val="ffffff"/>
                        </a:solidFill>
                        <a:latin typeface="Arial"/>
                      </a:endParaRPr>
                    </a:p>
                    <a:p>
                      <a:pPr defTabSz="4388760">
                        <a:lnSpc>
                          <a:spcPct val="100000"/>
                        </a:lnSpc>
                        <a:tabLst>
                          <a:tab algn="l" pos="0"/>
                        </a:tabLst>
                      </a:pPr>
                      <a:r>
                        <a:rPr b="1" lang="en-US" sz="1800" spc="-1" strike="noStrike">
                          <a:solidFill>
                            <a:srgbClr val="ffc000"/>
                          </a:solidFill>
                          <a:latin typeface="Arial"/>
                        </a:rPr>
                        <a:t>https://www.posterpresentations.com/helpdesk.html</a:t>
                      </a:r>
                      <a:endParaRPr b="0" lang="en-US" sz="1800" spc="-1" strike="noStrike">
                        <a:solidFill>
                          <a:srgbClr val="ffffff"/>
                        </a:solidFill>
                        <a:latin typeface="Arial"/>
                      </a:endParaRPr>
                    </a:p>
                  </a:txBody>
                  <a:tcPr anchor="t" marL="18288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rgbClr val="010101"/>
                    </a:solidFill>
                  </a:tcPr>
                </a:tc>
                <a:tc hMerge="1">
                  <a:txBody>
                    <a:bodyPr lIns="90000" rIns="90000" tIns="45000" bIns="45000" anchor="t">
                      <a:noAutofit/>
                    </a:bodyPr>
                    <a:p>
                      <a:endParaRPr b="0" lang="en-US" sz="1800" spc="-1" strike="noStrike">
                        <a:solidFill>
                          <a:srgbClr val="000000"/>
                        </a:solidFill>
                        <a:latin typeface="Arial"/>
                      </a:endParaRPr>
                    </a:p>
                  </a:txBody>
                  <a:tcPr anchor="t" marL="90000" marR="90000">
                    <a:lnL>
                      <a:noFill/>
                    </a:lnL>
                    <a:lnR>
                      <a:noFill/>
                    </a:lnR>
                    <a:lnT>
                      <a:noFill/>
                    </a:lnT>
                    <a:lnB>
                      <a:noFill/>
                    </a:lnB>
                    <a:solidFill>
                      <a:srgbClr val="729fcf"/>
                    </a:solidFill>
                  </a:tcPr>
                </a:tc>
              </a:tr>
            </a:tbl>
          </a:graphicData>
        </a:graphic>
      </p:graphicFrame>
      <p:sp>
        <p:nvSpPr>
          <p:cNvPr id="8" name="PlaceHolder 1"/>
          <p:cNvSpPr>
            <a:spLocks noGrp="1"/>
          </p:cNvSpPr>
          <p:nvPr>
            <p:ph type="body"/>
          </p:nvPr>
        </p:nvSpPr>
        <p:spPr>
          <a:xfrm>
            <a:off x="922680" y="11437200"/>
            <a:ext cx="9143640" cy="953640"/>
          </a:xfrm>
          <a:prstGeom prst="rect">
            <a:avLst/>
          </a:prstGeom>
          <a:noFill/>
          <a:ln w="0">
            <a:noFill/>
          </a:ln>
        </p:spPr>
        <p:txBody>
          <a:bodyPr lIns="228600" rIns="228600" tIns="228600" bIns="228600" anchor="t">
            <a:noAutofit/>
          </a:bodyPr>
          <a:p>
            <a:pPr indent="0" defTabSz="4388760">
              <a:lnSpc>
                <a:spcPct val="100000"/>
              </a:lnSpc>
              <a:spcBef>
                <a:spcPts val="641"/>
              </a:spcBef>
              <a:buNone/>
              <a:tabLst>
                <a:tab algn="l" pos="0"/>
              </a:tabLst>
            </a:pPr>
            <a:r>
              <a:rPr b="0" lang="en-US" sz="3200" spc="-1" strike="noStrike">
                <a:solidFill>
                  <a:schemeClr val="dk2"/>
                </a:solidFill>
                <a:latin typeface="Calibri"/>
              </a:rPr>
              <a:t>Type in or paste your text here</a:t>
            </a:r>
            <a:endParaRPr b="0" lang="en-US" sz="3200" spc="-1" strike="noStrike">
              <a:solidFill>
                <a:schemeClr val="dk1"/>
              </a:solidFill>
              <a:latin typeface="Calibri"/>
            </a:endParaRPr>
          </a:p>
        </p:txBody>
      </p:sp>
      <p:sp>
        <p:nvSpPr>
          <p:cNvPr id="9" name="PlaceHolder 2"/>
          <p:cNvSpPr>
            <a:spLocks noGrp="1"/>
          </p:cNvSpPr>
          <p:nvPr>
            <p:ph type="body"/>
          </p:nvPr>
        </p:nvSpPr>
        <p:spPr>
          <a:xfrm>
            <a:off x="922680" y="10536120"/>
            <a:ext cx="9143640" cy="799920"/>
          </a:xfrm>
          <a:prstGeom prst="rect">
            <a:avLst/>
          </a:prstGeom>
          <a:noFill/>
          <a:ln w="0">
            <a:noFill/>
          </a:ln>
        </p:spPr>
        <p:txBody>
          <a:bodyPr lIns="91440" rIns="91440" tIns="91440" bIns="91440" anchor="ctr">
            <a:noAutofit/>
          </a:bodyPr>
          <a:p>
            <a:pPr indent="0" defTabSz="4388760">
              <a:lnSpc>
                <a:spcPct val="100000"/>
              </a:lnSpc>
              <a:spcBef>
                <a:spcPts val="799"/>
              </a:spcBef>
              <a:buNone/>
              <a:tabLst>
                <a:tab algn="l" pos="0"/>
              </a:tabLst>
            </a:pPr>
            <a:r>
              <a:rPr b="1" lang="en-US" sz="4000" spc="-1" strike="noStrike" u="sng">
                <a:solidFill>
                  <a:schemeClr val="accent6"/>
                </a:solidFill>
                <a:uFillTx/>
                <a:latin typeface="Calibri"/>
              </a:rPr>
              <a:t>(click to edit) INTRODUCTION</a:t>
            </a:r>
            <a:endParaRPr b="0" lang="en-US" sz="4000" spc="-1" strike="noStrike">
              <a:solidFill>
                <a:schemeClr val="dk1"/>
              </a:solidFill>
              <a:latin typeface="Calibri"/>
            </a:endParaRPr>
          </a:p>
        </p:txBody>
      </p:sp>
      <p:sp>
        <p:nvSpPr>
          <p:cNvPr id="10" name="PlaceHolder 3"/>
          <p:cNvSpPr>
            <a:spLocks noGrp="1"/>
          </p:cNvSpPr>
          <p:nvPr>
            <p:ph type="body"/>
          </p:nvPr>
        </p:nvSpPr>
        <p:spPr>
          <a:xfrm>
            <a:off x="922680" y="16651800"/>
            <a:ext cx="9143640" cy="799920"/>
          </a:xfrm>
          <a:prstGeom prst="rect">
            <a:avLst/>
          </a:prstGeom>
          <a:noFill/>
          <a:ln w="0">
            <a:noFill/>
          </a:ln>
        </p:spPr>
        <p:txBody>
          <a:bodyPr lIns="91440" rIns="91440" tIns="91440" bIns="91440" anchor="ctr">
            <a:noAutofit/>
          </a:bodyPr>
          <a:p>
            <a:pPr indent="0" defTabSz="4388760">
              <a:lnSpc>
                <a:spcPct val="100000"/>
              </a:lnSpc>
              <a:spcBef>
                <a:spcPts val="799"/>
              </a:spcBef>
              <a:buNone/>
              <a:tabLst>
                <a:tab algn="l" pos="0"/>
              </a:tabLst>
            </a:pPr>
            <a:r>
              <a:rPr b="1" lang="en-US" sz="4000" spc="-1" strike="noStrike" u="sng">
                <a:solidFill>
                  <a:schemeClr val="accent6"/>
                </a:solidFill>
                <a:uFillTx/>
                <a:latin typeface="Calibri"/>
              </a:rPr>
              <a:t>(click to edit) OBJECTIVES</a:t>
            </a:r>
            <a:endParaRPr b="0" lang="en-US" sz="4000" spc="-1" strike="noStrike">
              <a:solidFill>
                <a:schemeClr val="dk1"/>
              </a:solidFill>
              <a:latin typeface="Calibri"/>
            </a:endParaRPr>
          </a:p>
        </p:txBody>
      </p:sp>
      <p:sp>
        <p:nvSpPr>
          <p:cNvPr id="11" name="PlaceHolder 4"/>
          <p:cNvSpPr>
            <a:spLocks noGrp="1"/>
          </p:cNvSpPr>
          <p:nvPr>
            <p:ph type="body"/>
          </p:nvPr>
        </p:nvSpPr>
        <p:spPr>
          <a:xfrm>
            <a:off x="922680" y="23497200"/>
            <a:ext cx="9143640" cy="799920"/>
          </a:xfrm>
          <a:prstGeom prst="rect">
            <a:avLst/>
          </a:prstGeom>
          <a:noFill/>
          <a:ln w="0">
            <a:noFill/>
          </a:ln>
        </p:spPr>
        <p:txBody>
          <a:bodyPr lIns="91440" rIns="91440" tIns="91440" bIns="91440" anchor="ctr">
            <a:noAutofit/>
          </a:bodyPr>
          <a:p>
            <a:pPr indent="0" defTabSz="4388760">
              <a:lnSpc>
                <a:spcPct val="100000"/>
              </a:lnSpc>
              <a:spcBef>
                <a:spcPts val="799"/>
              </a:spcBef>
              <a:buNone/>
              <a:tabLst>
                <a:tab algn="l" pos="0"/>
              </a:tabLst>
            </a:pPr>
            <a:r>
              <a:rPr b="1" lang="en-US" sz="4000" spc="-1" strike="noStrike" u="sng">
                <a:solidFill>
                  <a:schemeClr val="accent6"/>
                </a:solidFill>
                <a:uFillTx/>
                <a:latin typeface="Calibri"/>
              </a:rPr>
              <a:t>(click to edit) METHODS</a:t>
            </a:r>
            <a:endParaRPr b="0" lang="en-US" sz="4000" spc="-1" strike="noStrike">
              <a:solidFill>
                <a:schemeClr val="dk1"/>
              </a:solidFill>
              <a:latin typeface="Calibri"/>
            </a:endParaRPr>
          </a:p>
        </p:txBody>
      </p:sp>
      <p:sp>
        <p:nvSpPr>
          <p:cNvPr id="12" name="PlaceHolder 5"/>
          <p:cNvSpPr>
            <a:spLocks noGrp="1"/>
          </p:cNvSpPr>
          <p:nvPr>
            <p:ph type="body"/>
          </p:nvPr>
        </p:nvSpPr>
        <p:spPr>
          <a:xfrm>
            <a:off x="922680" y="24370200"/>
            <a:ext cx="9143640" cy="953640"/>
          </a:xfrm>
          <a:prstGeom prst="rect">
            <a:avLst/>
          </a:prstGeom>
          <a:noFill/>
          <a:ln w="0">
            <a:noFill/>
          </a:ln>
        </p:spPr>
        <p:txBody>
          <a:bodyPr lIns="228600" rIns="228600" tIns="228600" bIns="228600" anchor="t">
            <a:noAutofit/>
          </a:bodyPr>
          <a:p>
            <a:pPr indent="0" defTabSz="4388760">
              <a:lnSpc>
                <a:spcPct val="100000"/>
              </a:lnSpc>
              <a:spcBef>
                <a:spcPts val="641"/>
              </a:spcBef>
              <a:buNone/>
              <a:tabLst>
                <a:tab algn="l" pos="0"/>
              </a:tabLst>
            </a:pPr>
            <a:r>
              <a:rPr b="0" lang="en-US" sz="3200" spc="-1" strike="noStrike">
                <a:solidFill>
                  <a:schemeClr val="dk2"/>
                </a:solidFill>
                <a:latin typeface="Calibri"/>
              </a:rPr>
              <a:t>Type in or paste your text here</a:t>
            </a:r>
            <a:endParaRPr b="0" lang="en-US" sz="3200" spc="-1" strike="noStrike">
              <a:solidFill>
                <a:schemeClr val="dk1"/>
              </a:solidFill>
              <a:latin typeface="Calibri"/>
            </a:endParaRPr>
          </a:p>
        </p:txBody>
      </p:sp>
      <p:sp>
        <p:nvSpPr>
          <p:cNvPr id="13" name="PlaceHolder 6"/>
          <p:cNvSpPr>
            <a:spLocks noGrp="1"/>
          </p:cNvSpPr>
          <p:nvPr>
            <p:ph type="body"/>
          </p:nvPr>
        </p:nvSpPr>
        <p:spPr>
          <a:xfrm>
            <a:off x="33832800" y="11817000"/>
            <a:ext cx="9143640" cy="19275480"/>
          </a:xfrm>
          <a:prstGeom prst="rect">
            <a:avLst/>
          </a:prstGeom>
          <a:noFill/>
          <a:ln w="0">
            <a:noFill/>
          </a:ln>
        </p:spPr>
        <p:txBody>
          <a:bodyPr lIns="91440" rIns="91440" tIns="91440" bIns="91440" anchor="ctr">
            <a:noAutofit/>
          </a:bodyPr>
          <a:p>
            <a:pPr indent="0" defTabSz="4388760">
              <a:lnSpc>
                <a:spcPct val="100000"/>
              </a:lnSpc>
              <a:spcBef>
                <a:spcPts val="799"/>
              </a:spcBef>
              <a:buNone/>
              <a:tabLst>
                <a:tab algn="l" pos="0"/>
              </a:tabLst>
            </a:pPr>
            <a:r>
              <a:rPr b="1" lang="en-US" sz="4000" spc="-1" strike="noStrike" u="sng">
                <a:solidFill>
                  <a:schemeClr val="accent6"/>
                </a:solidFill>
                <a:uFillTx/>
                <a:latin typeface="Calibri"/>
              </a:rPr>
              <a:t>(click to edit) DISCUSSION</a:t>
            </a:r>
            <a:endParaRPr b="0" lang="en-US" sz="4000" spc="-1" strike="noStrike">
              <a:solidFill>
                <a:schemeClr val="dk1"/>
              </a:solidFill>
              <a:latin typeface="Calibri"/>
            </a:endParaRPr>
          </a:p>
        </p:txBody>
      </p:sp>
      <p:sp>
        <p:nvSpPr>
          <p:cNvPr id="14" name="PlaceHolder 7"/>
          <p:cNvSpPr>
            <a:spLocks noGrp="1"/>
          </p:cNvSpPr>
          <p:nvPr>
            <p:ph type="body"/>
          </p:nvPr>
        </p:nvSpPr>
        <p:spPr>
          <a:xfrm>
            <a:off x="33832800" y="21943080"/>
            <a:ext cx="9143640" cy="19549800"/>
          </a:xfrm>
          <a:prstGeom prst="rect">
            <a:avLst/>
          </a:prstGeom>
          <a:noFill/>
          <a:ln w="0">
            <a:noFill/>
          </a:ln>
        </p:spPr>
        <p:txBody>
          <a:bodyPr lIns="228600" rIns="228600" tIns="228600" bIns="228600" anchor="t">
            <a:noAutofit/>
          </a:bodyPr>
          <a:p>
            <a:pPr indent="0" defTabSz="4388760">
              <a:lnSpc>
                <a:spcPct val="100000"/>
              </a:lnSpc>
              <a:spcBef>
                <a:spcPts val="641"/>
              </a:spcBef>
              <a:buNone/>
              <a:tabLst>
                <a:tab algn="l" pos="0"/>
              </a:tabLst>
            </a:pPr>
            <a:r>
              <a:rPr b="0" lang="en-US" sz="3200" spc="-1" strike="noStrike">
                <a:solidFill>
                  <a:schemeClr val="dk2"/>
                </a:solidFill>
                <a:latin typeface="Calibri"/>
              </a:rPr>
              <a:t>Type in or paste your text here</a:t>
            </a:r>
            <a:endParaRPr b="0" lang="en-US" sz="3200" spc="-1" strike="noStrike">
              <a:solidFill>
                <a:schemeClr val="dk1"/>
              </a:solidFill>
              <a:latin typeface="Calibri"/>
            </a:endParaRPr>
          </a:p>
        </p:txBody>
      </p:sp>
      <p:sp>
        <p:nvSpPr>
          <p:cNvPr id="15" name="PlaceHolder 8"/>
          <p:cNvSpPr>
            <a:spLocks noGrp="1"/>
          </p:cNvSpPr>
          <p:nvPr>
            <p:ph type="body"/>
          </p:nvPr>
        </p:nvSpPr>
        <p:spPr>
          <a:xfrm>
            <a:off x="922680" y="17487360"/>
            <a:ext cx="9143640" cy="953640"/>
          </a:xfrm>
          <a:prstGeom prst="rect">
            <a:avLst/>
          </a:prstGeom>
          <a:noFill/>
          <a:ln w="0">
            <a:noFill/>
          </a:ln>
        </p:spPr>
        <p:txBody>
          <a:bodyPr lIns="228600" rIns="228600" tIns="228600" bIns="228600" anchor="t">
            <a:noAutofit/>
          </a:bodyPr>
          <a:p>
            <a:pPr indent="0" defTabSz="4388760">
              <a:lnSpc>
                <a:spcPct val="100000"/>
              </a:lnSpc>
              <a:spcBef>
                <a:spcPts val="641"/>
              </a:spcBef>
              <a:buNone/>
              <a:tabLst>
                <a:tab algn="l" pos="0"/>
              </a:tabLst>
            </a:pPr>
            <a:r>
              <a:rPr b="0" lang="en-US" sz="3200" spc="-1" strike="noStrike">
                <a:solidFill>
                  <a:schemeClr val="dk2"/>
                </a:solidFill>
                <a:latin typeface="Calibri"/>
              </a:rPr>
              <a:t>Type in or paste your text here</a:t>
            </a:r>
            <a:endParaRPr b="0" lang="en-US" sz="3200" spc="-1" strike="noStrike">
              <a:solidFill>
                <a:schemeClr val="dk1"/>
              </a:solidFill>
              <a:latin typeface="Calibri"/>
            </a:endParaRPr>
          </a:p>
        </p:txBody>
      </p:sp>
      <p:sp>
        <p:nvSpPr>
          <p:cNvPr id="16" name="PlaceHolder 9"/>
          <p:cNvSpPr>
            <a:spLocks noGrp="1"/>
          </p:cNvSpPr>
          <p:nvPr>
            <p:ph type="body"/>
          </p:nvPr>
        </p:nvSpPr>
        <p:spPr>
          <a:xfrm>
            <a:off x="12801600" y="3623040"/>
            <a:ext cx="17414640" cy="19182600"/>
          </a:xfrm>
          <a:prstGeom prst="rect">
            <a:avLst/>
          </a:prstGeom>
          <a:noFill/>
          <a:ln w="0">
            <a:noFill/>
          </a:ln>
        </p:spPr>
        <p:txBody>
          <a:bodyPr lIns="90000" rIns="90000" tIns="45000" bIns="45000" anchor="t">
            <a:noAutofit/>
          </a:bodyPr>
          <a:p>
            <a:pPr indent="0" defTabSz="4388760">
              <a:lnSpc>
                <a:spcPct val="100000"/>
              </a:lnSpc>
              <a:spcBef>
                <a:spcPts val="3319"/>
              </a:spcBef>
              <a:buNone/>
              <a:tabLst>
                <a:tab algn="l" pos="0"/>
              </a:tabLst>
            </a:pPr>
            <a:r>
              <a:rPr b="1" lang="en-US" sz="16600" spc="-1" strike="noStrike">
                <a:solidFill>
                  <a:schemeClr val="lt1"/>
                </a:solidFill>
                <a:latin typeface="Calibri"/>
              </a:rPr>
              <a:t>Click here to add main finding and bold the important words. </a:t>
            </a:r>
            <a:endParaRPr b="0" lang="en-US" sz="16600" spc="-1" strike="noStrike">
              <a:solidFill>
                <a:schemeClr val="dk1"/>
              </a:solidFill>
              <a:latin typeface="Calibri"/>
            </a:endParaRPr>
          </a:p>
        </p:txBody>
      </p:sp>
      <p:sp>
        <p:nvSpPr>
          <p:cNvPr id="17" name="PlaceHolder 10"/>
          <p:cNvSpPr>
            <a:spLocks noGrp="1"/>
          </p:cNvSpPr>
          <p:nvPr>
            <p:ph type="body"/>
          </p:nvPr>
        </p:nvSpPr>
        <p:spPr>
          <a:xfrm>
            <a:off x="21945600" y="22596840"/>
            <a:ext cx="8229240" cy="8229240"/>
          </a:xfrm>
          <a:prstGeom prst="rect">
            <a:avLst/>
          </a:prstGeom>
          <a:noFill/>
          <a:ln w="0">
            <a:noFill/>
          </a:ln>
        </p:spPr>
        <p:txBody>
          <a:bodyPr lIns="90000" rIns="90000" tIns="45000" bIns="45000" anchor="ctr">
            <a:noAutofit/>
          </a:bodyPr>
          <a:p>
            <a:pPr indent="0" algn="ctr" defTabSz="4388760">
              <a:lnSpc>
                <a:spcPct val="100000"/>
              </a:lnSpc>
              <a:buNone/>
              <a:tabLst>
                <a:tab algn="l" pos="0"/>
              </a:tabLst>
            </a:pPr>
            <a:r>
              <a:rPr b="0" lang="en-US" sz="8800" spc="-1" strike="noStrike">
                <a:solidFill>
                  <a:schemeClr val="accent4"/>
                </a:solidFill>
                <a:latin typeface="Calibri"/>
              </a:rPr>
              <a:t>CLICK TO ADD</a:t>
            </a:r>
            <a:br>
              <a:rPr sz="8800"/>
            </a:br>
            <a:r>
              <a:rPr b="0" lang="en-US" sz="8800" spc="-1" strike="noStrike">
                <a:solidFill>
                  <a:schemeClr val="accent4"/>
                </a:solidFill>
                <a:latin typeface="Calibri"/>
              </a:rPr>
              <a:t>QR CODE</a:t>
            </a:r>
            <a:endParaRPr b="0" lang="en-US" sz="8800" spc="-1" strike="noStrike">
              <a:solidFill>
                <a:schemeClr val="dk1"/>
              </a:solidFill>
              <a:latin typeface="Calibri"/>
            </a:endParaRPr>
          </a:p>
        </p:txBody>
      </p:sp>
      <p:sp>
        <p:nvSpPr>
          <p:cNvPr id="18" name="PlaceHolder 11"/>
          <p:cNvSpPr>
            <a:spLocks noGrp="1"/>
          </p:cNvSpPr>
          <p:nvPr>
            <p:ph type="body"/>
          </p:nvPr>
        </p:nvSpPr>
        <p:spPr>
          <a:xfrm>
            <a:off x="922680" y="4813920"/>
            <a:ext cx="9143640" cy="1415520"/>
          </a:xfrm>
          <a:prstGeom prst="rect">
            <a:avLst/>
          </a:prstGeom>
          <a:noFill/>
          <a:ln w="0">
            <a:noFill/>
          </a:ln>
        </p:spPr>
        <p:txBody>
          <a:bodyPr lIns="90000" rIns="90000" tIns="45000" bIns="45000" anchor="t">
            <a:noAutofit/>
          </a:bodyPr>
          <a:p>
            <a:pPr indent="0" defTabSz="4388760">
              <a:lnSpc>
                <a:spcPct val="100000"/>
              </a:lnSpc>
              <a:spcBef>
                <a:spcPts val="879"/>
              </a:spcBef>
              <a:buNone/>
              <a:tabLst>
                <a:tab algn="l" pos="0"/>
              </a:tabLst>
            </a:pPr>
            <a:r>
              <a:rPr b="1" lang="en-US" sz="4400" spc="-1" strike="noStrike">
                <a:solidFill>
                  <a:schemeClr val="dk2"/>
                </a:solidFill>
                <a:latin typeface="Calibri"/>
              </a:rPr>
              <a:t>Click here to add Authors</a:t>
            </a:r>
            <a:endParaRPr b="0" lang="en-US" sz="4400" spc="-1" strike="noStrike">
              <a:solidFill>
                <a:schemeClr val="dk1"/>
              </a:solidFill>
              <a:latin typeface="Calibri"/>
            </a:endParaRPr>
          </a:p>
        </p:txBody>
      </p:sp>
      <p:sp>
        <p:nvSpPr>
          <p:cNvPr id="19" name="PlaceHolder 12"/>
          <p:cNvSpPr>
            <a:spLocks noGrp="1"/>
          </p:cNvSpPr>
          <p:nvPr>
            <p:ph type="body"/>
          </p:nvPr>
        </p:nvSpPr>
        <p:spPr>
          <a:xfrm>
            <a:off x="922680" y="6294960"/>
            <a:ext cx="9143640" cy="1415520"/>
          </a:xfrm>
          <a:prstGeom prst="rect">
            <a:avLst/>
          </a:prstGeom>
          <a:noFill/>
          <a:ln w="0">
            <a:noFill/>
          </a:ln>
        </p:spPr>
        <p:txBody>
          <a:bodyPr lIns="90000" rIns="90000" tIns="45000" bIns="45000" anchor="t">
            <a:noAutofit/>
          </a:bodyPr>
          <a:p>
            <a:pPr indent="0" defTabSz="4388760">
              <a:lnSpc>
                <a:spcPct val="100000"/>
              </a:lnSpc>
              <a:spcBef>
                <a:spcPts val="720"/>
              </a:spcBef>
              <a:buNone/>
              <a:tabLst>
                <a:tab algn="l" pos="0"/>
              </a:tabLst>
            </a:pPr>
            <a:r>
              <a:rPr b="1" lang="en-US" sz="3600" spc="-1" strike="noStrike">
                <a:solidFill>
                  <a:schemeClr val="dk2"/>
                </a:solidFill>
                <a:latin typeface="Calibri"/>
              </a:rPr>
              <a:t>Click here to add Affiliations</a:t>
            </a:r>
            <a:endParaRPr b="0" lang="en-US" sz="3600" spc="-1" strike="noStrike">
              <a:solidFill>
                <a:schemeClr val="dk1"/>
              </a:solidFill>
              <a:latin typeface="Calibri"/>
            </a:endParaRPr>
          </a:p>
        </p:txBody>
      </p:sp>
      <p:sp>
        <p:nvSpPr>
          <p:cNvPr id="20" name="PlaceHolder 13"/>
          <p:cNvSpPr>
            <a:spLocks noGrp="1"/>
          </p:cNvSpPr>
          <p:nvPr>
            <p:ph type="body"/>
          </p:nvPr>
        </p:nvSpPr>
        <p:spPr>
          <a:xfrm>
            <a:off x="33874200" y="-7256880"/>
            <a:ext cx="9143640" cy="19275480"/>
          </a:xfrm>
          <a:prstGeom prst="rect">
            <a:avLst/>
          </a:prstGeom>
          <a:noFill/>
          <a:ln w="0">
            <a:noFill/>
          </a:ln>
        </p:spPr>
        <p:txBody>
          <a:bodyPr lIns="91440" rIns="91440" tIns="91440" bIns="91440" anchor="ctr">
            <a:noAutofit/>
          </a:bodyPr>
          <a:p>
            <a:pPr indent="0" defTabSz="4388760">
              <a:lnSpc>
                <a:spcPct val="100000"/>
              </a:lnSpc>
              <a:spcBef>
                <a:spcPts val="799"/>
              </a:spcBef>
              <a:buNone/>
              <a:tabLst>
                <a:tab algn="l" pos="0"/>
              </a:tabLst>
            </a:pPr>
            <a:r>
              <a:rPr b="1" lang="en-US" sz="4000" spc="-1" strike="noStrike" u="sng">
                <a:solidFill>
                  <a:schemeClr val="accent6"/>
                </a:solidFill>
                <a:uFillTx/>
                <a:latin typeface="Calibri"/>
              </a:rPr>
              <a:t>(click to edit) RESULTS</a:t>
            </a:r>
            <a:endParaRPr b="0" lang="en-US" sz="4000" spc="-1" strike="noStrike">
              <a:solidFill>
                <a:schemeClr val="dk1"/>
              </a:solidFill>
              <a:latin typeface="Calibri"/>
            </a:endParaRPr>
          </a:p>
        </p:txBody>
      </p:sp>
      <p:sp>
        <p:nvSpPr>
          <p:cNvPr id="21" name="PlaceHolder 14"/>
          <p:cNvSpPr>
            <a:spLocks noGrp="1"/>
          </p:cNvSpPr>
          <p:nvPr>
            <p:ph type="body"/>
          </p:nvPr>
        </p:nvSpPr>
        <p:spPr>
          <a:xfrm>
            <a:off x="33874200" y="2881800"/>
            <a:ext cx="9143640" cy="953640"/>
          </a:xfrm>
          <a:prstGeom prst="rect">
            <a:avLst/>
          </a:prstGeom>
          <a:noFill/>
          <a:ln w="0">
            <a:noFill/>
          </a:ln>
        </p:spPr>
        <p:txBody>
          <a:bodyPr lIns="228600" rIns="228600" tIns="228600" bIns="228600" anchor="t">
            <a:noAutofit/>
          </a:bodyPr>
          <a:p>
            <a:pPr indent="0" defTabSz="4388760">
              <a:lnSpc>
                <a:spcPct val="100000"/>
              </a:lnSpc>
              <a:spcBef>
                <a:spcPts val="641"/>
              </a:spcBef>
              <a:buNone/>
              <a:tabLst>
                <a:tab algn="l" pos="0"/>
              </a:tabLst>
            </a:pPr>
            <a:r>
              <a:rPr b="0" lang="en-US" sz="3200" spc="-1" strike="noStrike">
                <a:solidFill>
                  <a:schemeClr val="dk2"/>
                </a:solidFill>
                <a:latin typeface="Calibri"/>
              </a:rPr>
              <a:t>Add Tables and Figures in this section.</a:t>
            </a:r>
            <a:endParaRPr b="0" lang="en-US" sz="3200" spc="-1" strike="noStrike">
              <a:solidFill>
                <a:schemeClr val="dk1"/>
              </a:solidFill>
              <a:latin typeface="Calibri"/>
            </a:endParaRPr>
          </a:p>
        </p:txBody>
      </p:sp>
      <p:sp>
        <p:nvSpPr>
          <p:cNvPr id="22" name="PlaceHolder 15"/>
          <p:cNvSpPr>
            <a:spLocks noGrp="1"/>
          </p:cNvSpPr>
          <p:nvPr>
            <p:ph type="body"/>
          </p:nvPr>
        </p:nvSpPr>
        <p:spPr>
          <a:xfrm>
            <a:off x="922680" y="1926000"/>
            <a:ext cx="9143640" cy="2786760"/>
          </a:xfrm>
          <a:prstGeom prst="rect">
            <a:avLst/>
          </a:prstGeom>
          <a:noFill/>
          <a:ln w="0">
            <a:noFill/>
          </a:ln>
        </p:spPr>
        <p:txBody>
          <a:bodyPr lIns="90000" rIns="90000" tIns="45000" bIns="45000" anchor="t">
            <a:noAutofit/>
          </a:bodyPr>
          <a:p>
            <a:pPr indent="0" defTabSz="4388760">
              <a:lnSpc>
                <a:spcPct val="100000"/>
              </a:lnSpc>
              <a:spcBef>
                <a:spcPts val="1321"/>
              </a:spcBef>
              <a:buNone/>
              <a:tabLst>
                <a:tab algn="l" pos="0"/>
              </a:tabLst>
            </a:pPr>
            <a:r>
              <a:rPr b="1" lang="en-US" sz="6600" spc="-1" strike="noStrike">
                <a:solidFill>
                  <a:schemeClr val="dk2"/>
                </a:solidFill>
                <a:latin typeface="Calibri"/>
              </a:rPr>
              <a:t>Click here to add Poster Title</a:t>
            </a:r>
            <a:endParaRPr b="0" lang="en-US" sz="66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9"/>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3" name="Rectangle 41"/>
          <p:cNvSpPr/>
          <p:nvPr/>
        </p:nvSpPr>
        <p:spPr>
          <a:xfrm>
            <a:off x="0" y="-4320"/>
            <a:ext cx="43890840" cy="32973120"/>
          </a:xfrm>
          <a:prstGeom prst="rect">
            <a:avLst/>
          </a:prstGeom>
          <a:solidFill>
            <a:schemeClr val="accent1">
              <a:alpha val="5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388760">
              <a:lnSpc>
                <a:spcPct val="100000"/>
              </a:lnSpc>
            </a:pPr>
            <a:endParaRPr b="0" lang="en-US" sz="8600" spc="-1" strike="noStrike">
              <a:solidFill>
                <a:schemeClr val="lt1"/>
              </a:solidFill>
              <a:latin typeface="Calibri"/>
            </a:endParaRPr>
          </a:p>
        </p:txBody>
      </p:sp>
      <p:sp>
        <p:nvSpPr>
          <p:cNvPr id="24" name="Text Box 14"/>
          <p:cNvSpPr/>
          <p:nvPr/>
        </p:nvSpPr>
        <p:spPr>
          <a:xfrm>
            <a:off x="1567440" y="32391000"/>
            <a:ext cx="2514240" cy="319320"/>
          </a:xfrm>
          <a:prstGeom prst="rect">
            <a:avLst/>
          </a:prstGeom>
          <a:noFill/>
          <a:ln w="9525">
            <a:noFill/>
          </a:ln>
        </p:spPr>
        <p:style>
          <a:lnRef idx="0"/>
          <a:fillRef idx="0"/>
          <a:effectRef idx="0"/>
          <a:fontRef idx="minor"/>
        </p:style>
        <p:txBody>
          <a:bodyPr anchor="t">
            <a:spAutoFit/>
          </a:bodyPr>
          <a:p>
            <a:pPr defTabSz="4388760">
              <a:lnSpc>
                <a:spcPct val="65000"/>
              </a:lnSpc>
              <a:spcBef>
                <a:spcPts val="249"/>
              </a:spcBef>
            </a:pPr>
            <a:r>
              <a:rPr b="1" lang="en-US" sz="500" spc="-1" strike="noStrike">
                <a:solidFill>
                  <a:schemeClr val="lt1">
                    <a:lumMod val="75000"/>
                  </a:schemeClr>
                </a:solidFill>
                <a:latin typeface="Arial"/>
              </a:rPr>
              <a:t>RESEARCH POSTER PRESENTATION DESIGN © 2015</a:t>
            </a:r>
            <a:endParaRPr b="0" lang="en-US" sz="500" spc="-1" strike="noStrike">
              <a:solidFill>
                <a:srgbClr val="000000"/>
              </a:solidFill>
              <a:latin typeface="Arial"/>
            </a:endParaRPr>
          </a:p>
          <a:p>
            <a:pPr defTabSz="4388760">
              <a:lnSpc>
                <a:spcPct val="65000"/>
              </a:lnSpc>
              <a:spcBef>
                <a:spcPts val="550"/>
              </a:spcBef>
            </a:pPr>
            <a:r>
              <a:rPr b="1" lang="en-US" sz="1100" spc="-1" strike="noStrike">
                <a:solidFill>
                  <a:schemeClr val="lt1">
                    <a:lumMod val="75000"/>
                  </a:schemeClr>
                </a:solidFill>
                <a:latin typeface="Arial"/>
              </a:rPr>
              <a:t>www.PosterPresentations.com</a:t>
            </a:r>
            <a:endParaRPr b="0" lang="en-US" sz="1100" spc="-1" strike="noStrike">
              <a:solidFill>
                <a:srgbClr val="000000"/>
              </a:solidFill>
              <a:latin typeface="Arial"/>
            </a:endParaRPr>
          </a:p>
        </p:txBody>
      </p:sp>
      <p:sp>
        <p:nvSpPr>
          <p:cNvPr id="25" name="Rectangle 32"/>
          <p:cNvSpPr/>
          <p:nvPr/>
        </p:nvSpPr>
        <p:spPr>
          <a:xfrm>
            <a:off x="0" y="31902480"/>
            <a:ext cx="43890840" cy="10281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388760">
              <a:lnSpc>
                <a:spcPct val="100000"/>
              </a:lnSpc>
            </a:pPr>
            <a:endParaRPr b="0" lang="en-US" sz="8600" spc="-1" strike="noStrike">
              <a:solidFill>
                <a:schemeClr val="lt1"/>
              </a:solidFill>
              <a:latin typeface="Calibri"/>
            </a:endParaRPr>
          </a:p>
        </p:txBody>
      </p:sp>
      <p:sp>
        <p:nvSpPr>
          <p:cNvPr id="26" name="Rectangle 33"/>
          <p:cNvSpPr/>
          <p:nvPr/>
        </p:nvSpPr>
        <p:spPr>
          <a:xfrm>
            <a:off x="0" y="-4320"/>
            <a:ext cx="43890840" cy="102816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388760">
              <a:lnSpc>
                <a:spcPct val="100000"/>
              </a:lnSpc>
            </a:pPr>
            <a:endParaRPr b="0" lang="en-US" sz="8600" spc="-1" strike="noStrike">
              <a:solidFill>
                <a:schemeClr val="lt1"/>
              </a:solidFill>
              <a:latin typeface="Calibri"/>
            </a:endParaRPr>
          </a:p>
        </p:txBody>
      </p:sp>
      <p:sp>
        <p:nvSpPr>
          <p:cNvPr id="27" name="Rounded Rectangle 34"/>
          <p:cNvSpPr/>
          <p:nvPr/>
        </p:nvSpPr>
        <p:spPr>
          <a:xfrm>
            <a:off x="10972800" y="-4320"/>
            <a:ext cx="21945240" cy="32918040"/>
          </a:xfrm>
          <a:prstGeom prst="roundRect">
            <a:avLst>
              <a:gd name="adj" fmla="val 67"/>
            </a:avLst>
          </a:prstGeom>
          <a:solidFill>
            <a:schemeClr val="accent6"/>
          </a:solidFill>
          <a:ln w="19050">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4388760">
              <a:lnSpc>
                <a:spcPct val="100000"/>
              </a:lnSpc>
            </a:pPr>
            <a:endParaRPr b="0" lang="en-US" sz="13980" spc="-1" strike="noStrike">
              <a:solidFill>
                <a:schemeClr val="lt1"/>
              </a:solidFill>
              <a:latin typeface="Calibri"/>
            </a:endParaRPr>
          </a:p>
        </p:txBody>
      </p:sp>
      <p:sp>
        <p:nvSpPr>
          <p:cNvPr id="28" name="Text Box 14"/>
          <p:cNvSpPr/>
          <p:nvPr/>
        </p:nvSpPr>
        <p:spPr>
          <a:xfrm>
            <a:off x="700560" y="32061960"/>
            <a:ext cx="8291160" cy="581760"/>
          </a:xfrm>
          <a:prstGeom prst="rect">
            <a:avLst/>
          </a:prstGeom>
          <a:noFill/>
          <a:ln w="9525">
            <a:noFill/>
          </a:ln>
        </p:spPr>
        <p:style>
          <a:lnRef idx="0"/>
          <a:fillRef idx="0"/>
          <a:effectRef idx="0"/>
          <a:fontRef idx="minor"/>
        </p:style>
        <p:txBody>
          <a:bodyPr lIns="259560" rIns="259560" tIns="129600" bIns="129600" anchor="t">
            <a:spAutoFit/>
          </a:bodyPr>
          <a:p>
            <a:pPr defTabSz="4388760">
              <a:lnSpc>
                <a:spcPts val="771"/>
              </a:lnSpc>
              <a:spcBef>
                <a:spcPts val="524"/>
              </a:spcBef>
            </a:pPr>
            <a:r>
              <a:rPr b="1" lang="en-US" sz="1050" spc="-1" strike="noStrike">
                <a:solidFill>
                  <a:schemeClr val="lt1">
                    <a:lumMod val="50000"/>
                  </a:schemeClr>
                </a:solidFill>
                <a:latin typeface="Arial"/>
              </a:rPr>
              <a:t>RESEARCH POSTER PRESENTATION TEMPLATE © 2019</a:t>
            </a:r>
            <a:endParaRPr b="0" lang="en-US" sz="1050" spc="-1" strike="noStrike">
              <a:solidFill>
                <a:srgbClr val="000000"/>
              </a:solidFill>
              <a:latin typeface="Arial"/>
            </a:endParaRPr>
          </a:p>
          <a:p>
            <a:pPr defTabSz="4388760">
              <a:lnSpc>
                <a:spcPts val="771"/>
              </a:lnSpc>
              <a:spcBef>
                <a:spcPts val="1001"/>
              </a:spcBef>
            </a:pPr>
            <a:r>
              <a:rPr b="1" lang="en-US" sz="2000" spc="-1" strike="noStrike">
                <a:solidFill>
                  <a:schemeClr val="lt1">
                    <a:lumMod val="50000"/>
                  </a:schemeClr>
                </a:solidFill>
                <a:latin typeface="Arial"/>
              </a:rPr>
              <a:t>www.PosterPresentations.com</a:t>
            </a:r>
            <a:endParaRPr b="0" lang="en-US" sz="2000" spc="-1" strike="noStrike">
              <a:solidFill>
                <a:srgbClr val="000000"/>
              </a:solidFill>
              <a:latin typeface="Arial"/>
            </a:endParaRPr>
          </a:p>
        </p:txBody>
      </p:sp>
      <p:sp>
        <p:nvSpPr>
          <p:cNvPr id="29" name="PlaceHolder 1"/>
          <p:cNvSpPr>
            <a:spLocks noGrp="1"/>
          </p:cNvSpPr>
          <p:nvPr>
            <p:ph type="body"/>
          </p:nvPr>
        </p:nvSpPr>
        <p:spPr>
          <a:xfrm>
            <a:off x="922680" y="11437200"/>
            <a:ext cx="9143640" cy="953640"/>
          </a:xfrm>
          <a:prstGeom prst="rect">
            <a:avLst/>
          </a:prstGeom>
          <a:noFill/>
          <a:ln w="0">
            <a:noFill/>
          </a:ln>
        </p:spPr>
        <p:txBody>
          <a:bodyPr lIns="228600" rIns="228600" tIns="228600" bIns="228600" anchor="t">
            <a:noAutofit/>
          </a:bodyPr>
          <a:p>
            <a:pPr indent="0" defTabSz="4388760">
              <a:lnSpc>
                <a:spcPct val="100000"/>
              </a:lnSpc>
              <a:spcBef>
                <a:spcPts val="641"/>
              </a:spcBef>
              <a:buNone/>
              <a:tabLst>
                <a:tab algn="l" pos="0"/>
              </a:tabLst>
            </a:pPr>
            <a:r>
              <a:rPr b="0" lang="en-US" sz="3200" spc="-1" strike="noStrike">
                <a:solidFill>
                  <a:schemeClr val="dk2"/>
                </a:solidFill>
                <a:latin typeface="Calibri"/>
              </a:rPr>
              <a:t>Type in or paste your text here</a:t>
            </a:r>
            <a:endParaRPr b="0" lang="en-US" sz="3200" spc="-1" strike="noStrike">
              <a:solidFill>
                <a:schemeClr val="dk1"/>
              </a:solidFill>
              <a:latin typeface="Calibri"/>
            </a:endParaRPr>
          </a:p>
        </p:txBody>
      </p:sp>
      <p:sp>
        <p:nvSpPr>
          <p:cNvPr id="30" name="PlaceHolder 2"/>
          <p:cNvSpPr>
            <a:spLocks noGrp="1"/>
          </p:cNvSpPr>
          <p:nvPr>
            <p:ph type="body"/>
          </p:nvPr>
        </p:nvSpPr>
        <p:spPr>
          <a:xfrm>
            <a:off x="922680" y="10536120"/>
            <a:ext cx="9143640" cy="799920"/>
          </a:xfrm>
          <a:prstGeom prst="rect">
            <a:avLst/>
          </a:prstGeom>
          <a:noFill/>
          <a:ln w="0">
            <a:noFill/>
          </a:ln>
        </p:spPr>
        <p:txBody>
          <a:bodyPr lIns="91440" rIns="91440" tIns="91440" bIns="91440" anchor="ctr">
            <a:noAutofit/>
          </a:bodyPr>
          <a:p>
            <a:pPr indent="0" defTabSz="4388760">
              <a:lnSpc>
                <a:spcPct val="100000"/>
              </a:lnSpc>
              <a:spcBef>
                <a:spcPts val="799"/>
              </a:spcBef>
              <a:buNone/>
              <a:tabLst>
                <a:tab algn="l" pos="0"/>
              </a:tabLst>
            </a:pPr>
            <a:r>
              <a:rPr b="1" lang="en-US" sz="4000" spc="-1" strike="noStrike" u="sng">
                <a:solidFill>
                  <a:schemeClr val="accent6"/>
                </a:solidFill>
                <a:uFillTx/>
                <a:latin typeface="Calibri"/>
              </a:rPr>
              <a:t>(click to edit) INTRODUCTION</a:t>
            </a:r>
            <a:endParaRPr b="0" lang="en-US" sz="4000" spc="-1" strike="noStrike">
              <a:solidFill>
                <a:schemeClr val="dk1"/>
              </a:solidFill>
              <a:latin typeface="Calibri"/>
            </a:endParaRPr>
          </a:p>
        </p:txBody>
      </p:sp>
      <p:sp>
        <p:nvSpPr>
          <p:cNvPr id="31" name="PlaceHolder 3"/>
          <p:cNvSpPr>
            <a:spLocks noGrp="1"/>
          </p:cNvSpPr>
          <p:nvPr>
            <p:ph type="body"/>
          </p:nvPr>
        </p:nvSpPr>
        <p:spPr>
          <a:xfrm>
            <a:off x="922680" y="16651800"/>
            <a:ext cx="9143640" cy="799920"/>
          </a:xfrm>
          <a:prstGeom prst="rect">
            <a:avLst/>
          </a:prstGeom>
          <a:noFill/>
          <a:ln w="0">
            <a:noFill/>
          </a:ln>
        </p:spPr>
        <p:txBody>
          <a:bodyPr lIns="91440" rIns="91440" tIns="91440" bIns="91440" anchor="ctr">
            <a:noAutofit/>
          </a:bodyPr>
          <a:p>
            <a:pPr indent="0" defTabSz="4388760">
              <a:lnSpc>
                <a:spcPct val="100000"/>
              </a:lnSpc>
              <a:spcBef>
                <a:spcPts val="799"/>
              </a:spcBef>
              <a:buNone/>
              <a:tabLst>
                <a:tab algn="l" pos="0"/>
              </a:tabLst>
            </a:pPr>
            <a:r>
              <a:rPr b="1" lang="en-US" sz="4000" spc="-1" strike="noStrike" u="sng">
                <a:solidFill>
                  <a:schemeClr val="accent6"/>
                </a:solidFill>
                <a:uFillTx/>
                <a:latin typeface="Calibri"/>
              </a:rPr>
              <a:t>(click to edit) OBJECTIVES</a:t>
            </a:r>
            <a:endParaRPr b="0" lang="en-US" sz="4000" spc="-1" strike="noStrike">
              <a:solidFill>
                <a:schemeClr val="dk1"/>
              </a:solidFill>
              <a:latin typeface="Calibri"/>
            </a:endParaRPr>
          </a:p>
        </p:txBody>
      </p:sp>
      <p:sp>
        <p:nvSpPr>
          <p:cNvPr id="32" name="PlaceHolder 4"/>
          <p:cNvSpPr>
            <a:spLocks noGrp="1"/>
          </p:cNvSpPr>
          <p:nvPr>
            <p:ph type="body"/>
          </p:nvPr>
        </p:nvSpPr>
        <p:spPr>
          <a:xfrm>
            <a:off x="922680" y="23497200"/>
            <a:ext cx="9143640" cy="799920"/>
          </a:xfrm>
          <a:prstGeom prst="rect">
            <a:avLst/>
          </a:prstGeom>
          <a:noFill/>
          <a:ln w="0">
            <a:noFill/>
          </a:ln>
        </p:spPr>
        <p:txBody>
          <a:bodyPr lIns="91440" rIns="91440" tIns="91440" bIns="91440" anchor="ctr">
            <a:noAutofit/>
          </a:bodyPr>
          <a:p>
            <a:pPr indent="0" defTabSz="4388760">
              <a:lnSpc>
                <a:spcPct val="100000"/>
              </a:lnSpc>
              <a:spcBef>
                <a:spcPts val="799"/>
              </a:spcBef>
              <a:buNone/>
              <a:tabLst>
                <a:tab algn="l" pos="0"/>
              </a:tabLst>
            </a:pPr>
            <a:r>
              <a:rPr b="1" lang="en-US" sz="4000" spc="-1" strike="noStrike" u="sng">
                <a:solidFill>
                  <a:schemeClr val="accent6"/>
                </a:solidFill>
                <a:uFillTx/>
                <a:latin typeface="Calibri"/>
              </a:rPr>
              <a:t>(click to edit) METHODS</a:t>
            </a:r>
            <a:endParaRPr b="0" lang="en-US" sz="4000" spc="-1" strike="noStrike">
              <a:solidFill>
                <a:schemeClr val="dk1"/>
              </a:solidFill>
              <a:latin typeface="Calibri"/>
            </a:endParaRPr>
          </a:p>
        </p:txBody>
      </p:sp>
      <p:sp>
        <p:nvSpPr>
          <p:cNvPr id="33" name="PlaceHolder 5"/>
          <p:cNvSpPr>
            <a:spLocks noGrp="1"/>
          </p:cNvSpPr>
          <p:nvPr>
            <p:ph type="body"/>
          </p:nvPr>
        </p:nvSpPr>
        <p:spPr>
          <a:xfrm>
            <a:off x="922680" y="24370200"/>
            <a:ext cx="9143640" cy="953640"/>
          </a:xfrm>
          <a:prstGeom prst="rect">
            <a:avLst/>
          </a:prstGeom>
          <a:noFill/>
          <a:ln w="0">
            <a:noFill/>
          </a:ln>
        </p:spPr>
        <p:txBody>
          <a:bodyPr lIns="228600" rIns="228600" tIns="228600" bIns="228600" anchor="t">
            <a:noAutofit/>
          </a:bodyPr>
          <a:p>
            <a:pPr indent="0" defTabSz="4388760">
              <a:lnSpc>
                <a:spcPct val="100000"/>
              </a:lnSpc>
              <a:spcBef>
                <a:spcPts val="641"/>
              </a:spcBef>
              <a:buNone/>
              <a:tabLst>
                <a:tab algn="l" pos="0"/>
              </a:tabLst>
            </a:pPr>
            <a:r>
              <a:rPr b="0" lang="en-US" sz="3200" spc="-1" strike="noStrike">
                <a:solidFill>
                  <a:schemeClr val="dk2"/>
                </a:solidFill>
                <a:latin typeface="Calibri"/>
              </a:rPr>
              <a:t>Type in or paste your text here</a:t>
            </a:r>
            <a:endParaRPr b="0" lang="en-US" sz="3200" spc="-1" strike="noStrike">
              <a:solidFill>
                <a:schemeClr val="dk1"/>
              </a:solidFill>
              <a:latin typeface="Calibri"/>
            </a:endParaRPr>
          </a:p>
        </p:txBody>
      </p:sp>
      <p:sp>
        <p:nvSpPr>
          <p:cNvPr id="34" name="PlaceHolder 6"/>
          <p:cNvSpPr>
            <a:spLocks noGrp="1"/>
          </p:cNvSpPr>
          <p:nvPr>
            <p:ph type="body"/>
          </p:nvPr>
        </p:nvSpPr>
        <p:spPr>
          <a:xfrm>
            <a:off x="33832800" y="11817000"/>
            <a:ext cx="9143640" cy="19275480"/>
          </a:xfrm>
          <a:prstGeom prst="rect">
            <a:avLst/>
          </a:prstGeom>
          <a:noFill/>
          <a:ln w="0">
            <a:noFill/>
          </a:ln>
        </p:spPr>
        <p:txBody>
          <a:bodyPr lIns="91440" rIns="91440" tIns="91440" bIns="91440" anchor="ctr">
            <a:noAutofit/>
          </a:bodyPr>
          <a:p>
            <a:pPr indent="0" defTabSz="4388760">
              <a:lnSpc>
                <a:spcPct val="100000"/>
              </a:lnSpc>
              <a:spcBef>
                <a:spcPts val="799"/>
              </a:spcBef>
              <a:buNone/>
              <a:tabLst>
                <a:tab algn="l" pos="0"/>
              </a:tabLst>
            </a:pPr>
            <a:r>
              <a:rPr b="1" lang="en-US" sz="4000" spc="-1" strike="noStrike" u="sng">
                <a:solidFill>
                  <a:schemeClr val="accent6"/>
                </a:solidFill>
                <a:uFillTx/>
                <a:latin typeface="Calibri"/>
              </a:rPr>
              <a:t>(click to edit) DISCUSSION</a:t>
            </a:r>
            <a:endParaRPr b="0" lang="en-US" sz="4000" spc="-1" strike="noStrike">
              <a:solidFill>
                <a:schemeClr val="dk1"/>
              </a:solidFill>
              <a:latin typeface="Calibri"/>
            </a:endParaRPr>
          </a:p>
        </p:txBody>
      </p:sp>
      <p:sp>
        <p:nvSpPr>
          <p:cNvPr id="35" name="PlaceHolder 7"/>
          <p:cNvSpPr>
            <a:spLocks noGrp="1"/>
          </p:cNvSpPr>
          <p:nvPr>
            <p:ph type="body"/>
          </p:nvPr>
        </p:nvSpPr>
        <p:spPr>
          <a:xfrm>
            <a:off x="33832800" y="21943080"/>
            <a:ext cx="9143640" cy="19549800"/>
          </a:xfrm>
          <a:prstGeom prst="rect">
            <a:avLst/>
          </a:prstGeom>
          <a:noFill/>
          <a:ln w="0">
            <a:noFill/>
          </a:ln>
        </p:spPr>
        <p:txBody>
          <a:bodyPr lIns="228600" rIns="228600" tIns="228600" bIns="228600" anchor="t">
            <a:noAutofit/>
          </a:bodyPr>
          <a:p>
            <a:pPr indent="0" defTabSz="4388760">
              <a:lnSpc>
                <a:spcPct val="100000"/>
              </a:lnSpc>
              <a:spcBef>
                <a:spcPts val="641"/>
              </a:spcBef>
              <a:buNone/>
              <a:tabLst>
                <a:tab algn="l" pos="0"/>
              </a:tabLst>
            </a:pPr>
            <a:r>
              <a:rPr b="0" lang="en-US" sz="3200" spc="-1" strike="noStrike">
                <a:solidFill>
                  <a:schemeClr val="dk2"/>
                </a:solidFill>
                <a:latin typeface="Calibri"/>
              </a:rPr>
              <a:t>Type in or paste your text here</a:t>
            </a:r>
            <a:endParaRPr b="0" lang="en-US" sz="3200" spc="-1" strike="noStrike">
              <a:solidFill>
                <a:schemeClr val="dk1"/>
              </a:solidFill>
              <a:latin typeface="Calibri"/>
            </a:endParaRPr>
          </a:p>
        </p:txBody>
      </p:sp>
      <p:sp>
        <p:nvSpPr>
          <p:cNvPr id="36" name="PlaceHolder 8"/>
          <p:cNvSpPr>
            <a:spLocks noGrp="1"/>
          </p:cNvSpPr>
          <p:nvPr>
            <p:ph type="body"/>
          </p:nvPr>
        </p:nvSpPr>
        <p:spPr>
          <a:xfrm>
            <a:off x="922680" y="17487360"/>
            <a:ext cx="9143640" cy="953640"/>
          </a:xfrm>
          <a:prstGeom prst="rect">
            <a:avLst/>
          </a:prstGeom>
          <a:noFill/>
          <a:ln w="0">
            <a:noFill/>
          </a:ln>
        </p:spPr>
        <p:txBody>
          <a:bodyPr lIns="228600" rIns="228600" tIns="228600" bIns="228600" anchor="t">
            <a:noAutofit/>
          </a:bodyPr>
          <a:p>
            <a:pPr indent="0" defTabSz="4388760">
              <a:lnSpc>
                <a:spcPct val="100000"/>
              </a:lnSpc>
              <a:spcBef>
                <a:spcPts val="641"/>
              </a:spcBef>
              <a:buNone/>
              <a:tabLst>
                <a:tab algn="l" pos="0"/>
              </a:tabLst>
            </a:pPr>
            <a:r>
              <a:rPr b="0" lang="en-US" sz="3200" spc="-1" strike="noStrike">
                <a:solidFill>
                  <a:schemeClr val="dk2"/>
                </a:solidFill>
                <a:latin typeface="Calibri"/>
              </a:rPr>
              <a:t>Type in or paste your text here</a:t>
            </a:r>
            <a:endParaRPr b="0" lang="en-US" sz="3200" spc="-1" strike="noStrike">
              <a:solidFill>
                <a:schemeClr val="dk1"/>
              </a:solidFill>
              <a:latin typeface="Calibri"/>
            </a:endParaRPr>
          </a:p>
        </p:txBody>
      </p:sp>
      <p:sp>
        <p:nvSpPr>
          <p:cNvPr id="37" name="PlaceHolder 9"/>
          <p:cNvSpPr>
            <a:spLocks noGrp="1"/>
          </p:cNvSpPr>
          <p:nvPr>
            <p:ph type="body"/>
          </p:nvPr>
        </p:nvSpPr>
        <p:spPr>
          <a:xfrm>
            <a:off x="12801600" y="3623040"/>
            <a:ext cx="17414640" cy="19182600"/>
          </a:xfrm>
          <a:prstGeom prst="rect">
            <a:avLst/>
          </a:prstGeom>
          <a:noFill/>
          <a:ln w="0">
            <a:noFill/>
          </a:ln>
        </p:spPr>
        <p:txBody>
          <a:bodyPr lIns="90000" rIns="90000" tIns="45000" bIns="45000" anchor="t">
            <a:noAutofit/>
          </a:bodyPr>
          <a:p>
            <a:pPr indent="0" defTabSz="4388760">
              <a:lnSpc>
                <a:spcPct val="100000"/>
              </a:lnSpc>
              <a:spcBef>
                <a:spcPts val="3319"/>
              </a:spcBef>
              <a:buNone/>
              <a:tabLst>
                <a:tab algn="l" pos="0"/>
              </a:tabLst>
            </a:pPr>
            <a:r>
              <a:rPr b="1" lang="en-US" sz="16600" spc="-1" strike="noStrike">
                <a:solidFill>
                  <a:schemeClr val="lt1"/>
                </a:solidFill>
                <a:latin typeface="Calibri"/>
              </a:rPr>
              <a:t>Click here to add main finding and bold the important words. </a:t>
            </a:r>
            <a:endParaRPr b="0" lang="en-US" sz="16600" spc="-1" strike="noStrike">
              <a:solidFill>
                <a:schemeClr val="dk1"/>
              </a:solidFill>
              <a:latin typeface="Calibri"/>
            </a:endParaRPr>
          </a:p>
        </p:txBody>
      </p:sp>
      <p:sp>
        <p:nvSpPr>
          <p:cNvPr id="38" name="PlaceHolder 10"/>
          <p:cNvSpPr>
            <a:spLocks noGrp="1"/>
          </p:cNvSpPr>
          <p:nvPr>
            <p:ph type="body"/>
          </p:nvPr>
        </p:nvSpPr>
        <p:spPr>
          <a:xfrm>
            <a:off x="21945600" y="22596840"/>
            <a:ext cx="8229240" cy="8229240"/>
          </a:xfrm>
          <a:prstGeom prst="rect">
            <a:avLst/>
          </a:prstGeom>
          <a:noFill/>
          <a:ln w="0">
            <a:noFill/>
          </a:ln>
        </p:spPr>
        <p:txBody>
          <a:bodyPr lIns="90000" rIns="90000" tIns="45000" bIns="45000" anchor="ctr">
            <a:noAutofit/>
          </a:bodyPr>
          <a:p>
            <a:pPr indent="0" algn="ctr" defTabSz="4388760">
              <a:lnSpc>
                <a:spcPct val="100000"/>
              </a:lnSpc>
              <a:buNone/>
              <a:tabLst>
                <a:tab algn="l" pos="0"/>
              </a:tabLst>
            </a:pPr>
            <a:r>
              <a:rPr b="0" lang="en-US" sz="8800" spc="-1" strike="noStrike">
                <a:solidFill>
                  <a:schemeClr val="accent4"/>
                </a:solidFill>
                <a:latin typeface="Calibri"/>
              </a:rPr>
              <a:t>CLICK TO ADD</a:t>
            </a:r>
            <a:br>
              <a:rPr sz="8800"/>
            </a:br>
            <a:r>
              <a:rPr b="0" lang="en-US" sz="8800" spc="-1" strike="noStrike">
                <a:solidFill>
                  <a:schemeClr val="accent4"/>
                </a:solidFill>
                <a:latin typeface="Calibri"/>
              </a:rPr>
              <a:t>QR CODE</a:t>
            </a:r>
            <a:endParaRPr b="0" lang="en-US" sz="8800" spc="-1" strike="noStrike">
              <a:solidFill>
                <a:schemeClr val="dk1"/>
              </a:solidFill>
              <a:latin typeface="Calibri"/>
            </a:endParaRPr>
          </a:p>
        </p:txBody>
      </p:sp>
      <p:sp>
        <p:nvSpPr>
          <p:cNvPr id="39" name="PlaceHolder 11"/>
          <p:cNvSpPr>
            <a:spLocks noGrp="1"/>
          </p:cNvSpPr>
          <p:nvPr>
            <p:ph type="body"/>
          </p:nvPr>
        </p:nvSpPr>
        <p:spPr>
          <a:xfrm>
            <a:off x="922680" y="4813920"/>
            <a:ext cx="9143640" cy="1415520"/>
          </a:xfrm>
          <a:prstGeom prst="rect">
            <a:avLst/>
          </a:prstGeom>
          <a:noFill/>
          <a:ln w="0">
            <a:noFill/>
          </a:ln>
        </p:spPr>
        <p:txBody>
          <a:bodyPr lIns="90000" rIns="90000" tIns="45000" bIns="45000" anchor="t">
            <a:noAutofit/>
          </a:bodyPr>
          <a:p>
            <a:pPr indent="0" defTabSz="4388760">
              <a:lnSpc>
                <a:spcPct val="100000"/>
              </a:lnSpc>
              <a:spcBef>
                <a:spcPts val="879"/>
              </a:spcBef>
              <a:buNone/>
              <a:tabLst>
                <a:tab algn="l" pos="0"/>
              </a:tabLst>
            </a:pPr>
            <a:r>
              <a:rPr b="1" lang="en-US" sz="4400" spc="-1" strike="noStrike">
                <a:solidFill>
                  <a:schemeClr val="dk2"/>
                </a:solidFill>
                <a:latin typeface="Calibri"/>
              </a:rPr>
              <a:t>Click here to add Authors</a:t>
            </a:r>
            <a:endParaRPr b="0" lang="en-US" sz="4400" spc="-1" strike="noStrike">
              <a:solidFill>
                <a:schemeClr val="dk1"/>
              </a:solidFill>
              <a:latin typeface="Calibri"/>
            </a:endParaRPr>
          </a:p>
        </p:txBody>
      </p:sp>
      <p:sp>
        <p:nvSpPr>
          <p:cNvPr id="40" name="PlaceHolder 12"/>
          <p:cNvSpPr>
            <a:spLocks noGrp="1"/>
          </p:cNvSpPr>
          <p:nvPr>
            <p:ph type="body"/>
          </p:nvPr>
        </p:nvSpPr>
        <p:spPr>
          <a:xfrm>
            <a:off x="922680" y="6294960"/>
            <a:ext cx="9143640" cy="1415520"/>
          </a:xfrm>
          <a:prstGeom prst="rect">
            <a:avLst/>
          </a:prstGeom>
          <a:noFill/>
          <a:ln w="0">
            <a:noFill/>
          </a:ln>
        </p:spPr>
        <p:txBody>
          <a:bodyPr lIns="90000" rIns="90000" tIns="45000" bIns="45000" anchor="t">
            <a:noAutofit/>
          </a:bodyPr>
          <a:p>
            <a:pPr indent="0" defTabSz="4388760">
              <a:lnSpc>
                <a:spcPct val="100000"/>
              </a:lnSpc>
              <a:spcBef>
                <a:spcPts val="720"/>
              </a:spcBef>
              <a:buNone/>
              <a:tabLst>
                <a:tab algn="l" pos="0"/>
              </a:tabLst>
            </a:pPr>
            <a:r>
              <a:rPr b="1" lang="en-US" sz="3600" spc="-1" strike="noStrike">
                <a:solidFill>
                  <a:schemeClr val="dk2"/>
                </a:solidFill>
                <a:latin typeface="Calibri"/>
              </a:rPr>
              <a:t>Click here to add Affiliations</a:t>
            </a:r>
            <a:endParaRPr b="0" lang="en-US" sz="3600" spc="-1" strike="noStrike">
              <a:solidFill>
                <a:schemeClr val="dk1"/>
              </a:solidFill>
              <a:latin typeface="Calibri"/>
            </a:endParaRPr>
          </a:p>
        </p:txBody>
      </p:sp>
      <p:sp>
        <p:nvSpPr>
          <p:cNvPr id="41" name="PlaceHolder 13"/>
          <p:cNvSpPr>
            <a:spLocks noGrp="1"/>
          </p:cNvSpPr>
          <p:nvPr>
            <p:ph type="body"/>
          </p:nvPr>
        </p:nvSpPr>
        <p:spPr>
          <a:xfrm>
            <a:off x="33874200" y="-7256880"/>
            <a:ext cx="9143640" cy="19275480"/>
          </a:xfrm>
          <a:prstGeom prst="rect">
            <a:avLst/>
          </a:prstGeom>
          <a:noFill/>
          <a:ln w="0">
            <a:noFill/>
          </a:ln>
        </p:spPr>
        <p:txBody>
          <a:bodyPr lIns="91440" rIns="91440" tIns="91440" bIns="91440" anchor="ctr">
            <a:noAutofit/>
          </a:bodyPr>
          <a:p>
            <a:pPr indent="0" defTabSz="4388760">
              <a:lnSpc>
                <a:spcPct val="100000"/>
              </a:lnSpc>
              <a:spcBef>
                <a:spcPts val="799"/>
              </a:spcBef>
              <a:buNone/>
              <a:tabLst>
                <a:tab algn="l" pos="0"/>
              </a:tabLst>
            </a:pPr>
            <a:r>
              <a:rPr b="1" lang="en-US" sz="4000" spc="-1" strike="noStrike" u="sng">
                <a:solidFill>
                  <a:schemeClr val="accent6"/>
                </a:solidFill>
                <a:uFillTx/>
                <a:latin typeface="Calibri"/>
              </a:rPr>
              <a:t>(click to edit) RESULTS</a:t>
            </a:r>
            <a:endParaRPr b="0" lang="en-US" sz="4000" spc="-1" strike="noStrike">
              <a:solidFill>
                <a:schemeClr val="dk1"/>
              </a:solidFill>
              <a:latin typeface="Calibri"/>
            </a:endParaRPr>
          </a:p>
        </p:txBody>
      </p:sp>
      <p:sp>
        <p:nvSpPr>
          <p:cNvPr id="42" name="PlaceHolder 14"/>
          <p:cNvSpPr>
            <a:spLocks noGrp="1"/>
          </p:cNvSpPr>
          <p:nvPr>
            <p:ph type="body"/>
          </p:nvPr>
        </p:nvSpPr>
        <p:spPr>
          <a:xfrm>
            <a:off x="33874200" y="2881800"/>
            <a:ext cx="9143640" cy="953640"/>
          </a:xfrm>
          <a:prstGeom prst="rect">
            <a:avLst/>
          </a:prstGeom>
          <a:noFill/>
          <a:ln w="0">
            <a:noFill/>
          </a:ln>
        </p:spPr>
        <p:txBody>
          <a:bodyPr lIns="228600" rIns="228600" tIns="228600" bIns="228600" anchor="t">
            <a:noAutofit/>
          </a:bodyPr>
          <a:p>
            <a:pPr indent="0" defTabSz="4388760">
              <a:lnSpc>
                <a:spcPct val="100000"/>
              </a:lnSpc>
              <a:spcBef>
                <a:spcPts val="641"/>
              </a:spcBef>
              <a:buNone/>
              <a:tabLst>
                <a:tab algn="l" pos="0"/>
              </a:tabLst>
            </a:pPr>
            <a:r>
              <a:rPr b="0" lang="en-US" sz="3200" spc="-1" strike="noStrike">
                <a:solidFill>
                  <a:schemeClr val="dk2"/>
                </a:solidFill>
                <a:latin typeface="Calibri"/>
              </a:rPr>
              <a:t>Add Tables and Figures in this section.</a:t>
            </a:r>
            <a:endParaRPr b="0" lang="en-US" sz="3200" spc="-1" strike="noStrike">
              <a:solidFill>
                <a:schemeClr val="dk1"/>
              </a:solidFill>
              <a:latin typeface="Calibri"/>
            </a:endParaRPr>
          </a:p>
        </p:txBody>
      </p:sp>
      <p:sp>
        <p:nvSpPr>
          <p:cNvPr id="43" name="PlaceHolder 15"/>
          <p:cNvSpPr>
            <a:spLocks noGrp="1"/>
          </p:cNvSpPr>
          <p:nvPr>
            <p:ph type="body"/>
          </p:nvPr>
        </p:nvSpPr>
        <p:spPr>
          <a:xfrm>
            <a:off x="922680" y="1926000"/>
            <a:ext cx="9143640" cy="2786760"/>
          </a:xfrm>
          <a:prstGeom prst="rect">
            <a:avLst/>
          </a:prstGeom>
          <a:noFill/>
          <a:ln w="0">
            <a:noFill/>
          </a:ln>
        </p:spPr>
        <p:txBody>
          <a:bodyPr lIns="90000" rIns="90000" tIns="45000" bIns="45000" anchor="t">
            <a:noAutofit/>
          </a:bodyPr>
          <a:p>
            <a:pPr indent="0" defTabSz="4388760">
              <a:lnSpc>
                <a:spcPct val="100000"/>
              </a:lnSpc>
              <a:spcBef>
                <a:spcPts val="1321"/>
              </a:spcBef>
              <a:buNone/>
              <a:tabLst>
                <a:tab algn="l" pos="0"/>
              </a:tabLst>
            </a:pPr>
            <a:r>
              <a:rPr b="1" lang="en-US" sz="6600" spc="-1" strike="noStrike">
                <a:solidFill>
                  <a:schemeClr val="dk2"/>
                </a:solidFill>
                <a:latin typeface="Calibri"/>
              </a:rPr>
              <a:t>Click here to add Poster Title</a:t>
            </a:r>
            <a:endParaRPr b="0" lang="en-US" sz="66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5f9fb"/>
        </a:solidFill>
      </p:bgPr>
    </p:bg>
    <p:spTree>
      <p:nvGrpSpPr>
        <p:cNvPr id="1" name=""/>
        <p:cNvGrpSpPr/>
        <p:nvPr/>
      </p:nvGrpSpPr>
      <p:grpSpPr>
        <a:xfrm>
          <a:off x="0" y="0"/>
          <a:ext cx="0" cy="0"/>
          <a:chOff x="0" y="0"/>
          <a:chExt cx="0" cy="0"/>
        </a:xfrm>
      </p:grpSpPr>
      <p:sp>
        <p:nvSpPr>
          <p:cNvPr id="44" name="PlaceHolder 1"/>
          <p:cNvSpPr>
            <a:spLocks noGrp="1"/>
          </p:cNvSpPr>
          <p:nvPr>
            <p:ph/>
          </p:nvPr>
        </p:nvSpPr>
        <p:spPr>
          <a:xfrm>
            <a:off x="686160" y="9144000"/>
            <a:ext cx="9143640" cy="799920"/>
          </a:xfrm>
          <a:prstGeom prst="rect">
            <a:avLst/>
          </a:prstGeom>
          <a:noFill/>
          <a:ln w="0">
            <a:noFill/>
          </a:ln>
        </p:spPr>
        <p:txBody>
          <a:bodyPr lIns="91440" rIns="91440" tIns="91440" bIns="91440" anchor="ctr">
            <a:noAutofit/>
          </a:bodyPr>
          <a:p>
            <a:pPr indent="0" defTabSz="4388760">
              <a:lnSpc>
                <a:spcPct val="100000"/>
              </a:lnSpc>
              <a:spcBef>
                <a:spcPts val="799"/>
              </a:spcBef>
              <a:tabLst>
                <a:tab algn="l" pos="0"/>
              </a:tabLst>
            </a:pPr>
            <a:r>
              <a:rPr b="1" lang="en-US" sz="6000" spc="-1" strike="noStrike" u="sng">
                <a:solidFill>
                  <a:schemeClr val="accent6"/>
                </a:solidFill>
                <a:uFillTx/>
                <a:latin typeface="Calibri"/>
              </a:rPr>
              <a:t>Abstract</a:t>
            </a:r>
            <a:endParaRPr b="1" lang="en-US" sz="6000" spc="-1" strike="noStrike" u="sng">
              <a:solidFill>
                <a:schemeClr val="accent6"/>
              </a:solidFill>
              <a:uFillTx/>
              <a:latin typeface="Calibri"/>
            </a:endParaRPr>
          </a:p>
        </p:txBody>
      </p:sp>
      <p:sp>
        <p:nvSpPr>
          <p:cNvPr id="45" name="PlaceHolder 2"/>
          <p:cNvSpPr>
            <a:spLocks noGrp="1"/>
          </p:cNvSpPr>
          <p:nvPr>
            <p:ph/>
          </p:nvPr>
        </p:nvSpPr>
        <p:spPr>
          <a:xfrm>
            <a:off x="33832800" y="21054600"/>
            <a:ext cx="9143640" cy="799920"/>
          </a:xfrm>
          <a:prstGeom prst="rect">
            <a:avLst/>
          </a:prstGeom>
          <a:noFill/>
          <a:ln w="0">
            <a:noFill/>
          </a:ln>
        </p:spPr>
        <p:txBody>
          <a:bodyPr lIns="91440" rIns="91440" tIns="91440" bIns="91440" anchor="ctr">
            <a:noAutofit/>
          </a:bodyPr>
          <a:p>
            <a:pPr indent="0">
              <a:spcBef>
                <a:spcPts val="1417"/>
              </a:spcBef>
              <a:buNone/>
            </a:pPr>
            <a:endParaRPr b="1" lang="en-US" sz="4000" spc="-1" strike="noStrike" u="sng">
              <a:solidFill>
                <a:schemeClr val="accent6"/>
              </a:solidFill>
              <a:uFillTx/>
              <a:latin typeface="Calibri"/>
            </a:endParaRPr>
          </a:p>
        </p:txBody>
      </p:sp>
      <p:sp>
        <p:nvSpPr>
          <p:cNvPr id="46" name="PlaceHolder 3"/>
          <p:cNvSpPr>
            <a:spLocks noGrp="1"/>
          </p:cNvSpPr>
          <p:nvPr>
            <p:ph/>
          </p:nvPr>
        </p:nvSpPr>
        <p:spPr>
          <a:xfrm>
            <a:off x="33832800" y="21943080"/>
            <a:ext cx="9143640" cy="953640"/>
          </a:xfrm>
          <a:prstGeom prst="rect">
            <a:avLst/>
          </a:prstGeom>
          <a:noFill/>
          <a:ln w="0">
            <a:noFill/>
          </a:ln>
        </p:spPr>
        <p:txBody>
          <a:bodyPr lIns="228600" rIns="228600" tIns="228600" bIns="228600" anchor="t">
            <a:noAutofit/>
          </a:bodyPr>
          <a:p>
            <a:pPr indent="0">
              <a:spcBef>
                <a:spcPts val="1417"/>
              </a:spcBef>
              <a:buNone/>
            </a:pPr>
            <a:endParaRPr b="0" lang="en-US" sz="3200" spc="-1" strike="noStrike">
              <a:solidFill>
                <a:schemeClr val="dk2"/>
              </a:solidFill>
              <a:latin typeface="Calibri"/>
            </a:endParaRPr>
          </a:p>
        </p:txBody>
      </p:sp>
      <p:sp>
        <p:nvSpPr>
          <p:cNvPr id="47" name="PlaceHolder 4"/>
          <p:cNvSpPr>
            <a:spLocks noGrp="1"/>
          </p:cNvSpPr>
          <p:nvPr>
            <p:ph/>
          </p:nvPr>
        </p:nvSpPr>
        <p:spPr>
          <a:xfrm>
            <a:off x="12989160" y="1805760"/>
            <a:ext cx="17414640" cy="19454040"/>
          </a:xfrm>
          <a:prstGeom prst="rect">
            <a:avLst/>
          </a:prstGeom>
          <a:noFill/>
          <a:ln w="0">
            <a:noFill/>
          </a:ln>
        </p:spPr>
        <p:txBody>
          <a:bodyPr lIns="90000" rIns="90000" tIns="45000" bIns="45000" anchor="t">
            <a:noAutofit/>
          </a:bodyPr>
          <a:p>
            <a:pPr marL="432000" indent="0" algn="ctr">
              <a:spcBef>
                <a:spcPts val="1417"/>
              </a:spcBef>
              <a:buNone/>
            </a:pPr>
            <a:r>
              <a:rPr b="1" lang="en-US" sz="5400" spc="-1" strike="noStrike">
                <a:solidFill>
                  <a:schemeClr val="dk1"/>
                </a:solidFill>
                <a:latin typeface="Calibri"/>
              </a:rPr>
              <a:t>Keystone &amp; gem5</a:t>
            </a:r>
            <a:endParaRPr b="1" lang="en-US" sz="5400" spc="-1" strike="noStrike" u="sng">
              <a:solidFill>
                <a:schemeClr val="dk1"/>
              </a:solidFill>
              <a:uFillTx/>
              <a:latin typeface="Calibri"/>
            </a:endParaRPr>
          </a:p>
          <a:p>
            <a:pPr marL="432000" indent="-324000">
              <a:spcBef>
                <a:spcPts val="1417"/>
              </a:spcBef>
              <a:buClr>
                <a:srgbClr val="000000"/>
              </a:buClr>
              <a:buSzPct val="45000"/>
              <a:buFont typeface="Wingdings" charset="2"/>
              <a:buChar char=""/>
            </a:pPr>
            <a:r>
              <a:rPr b="0" lang="en-US" sz="4000" spc="-1" strike="noStrike">
                <a:solidFill>
                  <a:schemeClr val="dk1"/>
                </a:solidFill>
                <a:latin typeface="Calibri"/>
              </a:rPr>
              <a:t>What is gem5</a:t>
            </a:r>
            <a:endParaRPr b="1" lang="en-US" sz="4000" spc="-1" strike="noStrike" u="sng">
              <a:solidFill>
                <a:schemeClr val="dk1"/>
              </a:solidFill>
              <a:uFillTx/>
              <a:latin typeface="Calibri"/>
            </a:endParaRPr>
          </a:p>
          <a:p>
            <a:pPr marL="432000" indent="-324000">
              <a:spcBef>
                <a:spcPts val="1417"/>
              </a:spcBef>
              <a:buClr>
                <a:srgbClr val="000000"/>
              </a:buClr>
              <a:buSzPct val="45000"/>
              <a:buFont typeface="Wingdings" charset="2"/>
              <a:buChar char=""/>
            </a:pPr>
            <a:r>
              <a:rPr b="0" lang="en-US" sz="4000" spc="-1" strike="noStrike">
                <a:solidFill>
                  <a:schemeClr val="dk1"/>
                </a:solidFill>
                <a:latin typeface="Calibri"/>
              </a:rPr>
              <a:t>Why gem5 &amp; why gem5 for this </a:t>
            </a:r>
            <a:r>
              <a:rPr b="0" lang="en-US" sz="4000" spc="-1" strike="noStrike">
                <a:solidFill>
                  <a:schemeClr val="dk1"/>
                </a:solidFill>
                <a:latin typeface="Calibri"/>
              </a:rPr>
              <a:t>purpose</a:t>
            </a:r>
            <a:endParaRPr b="1" lang="en-US" sz="4000" spc="-1" strike="noStrike" u="sng">
              <a:solidFill>
                <a:schemeClr val="dk1"/>
              </a:solidFill>
              <a:uFillTx/>
              <a:latin typeface="Calibri"/>
            </a:endParaRPr>
          </a:p>
          <a:p>
            <a:pPr marL="432000" indent="-324000">
              <a:spcBef>
                <a:spcPts val="1417"/>
              </a:spcBef>
              <a:buClr>
                <a:srgbClr val="000000"/>
              </a:buClr>
              <a:buSzPct val="45000"/>
              <a:buFont typeface="Wingdings" charset="2"/>
              <a:buChar char=""/>
            </a:pPr>
            <a:r>
              <a:rPr b="0" lang="en-US" sz="4000" spc="-1" strike="noStrike">
                <a:solidFill>
                  <a:schemeClr val="dk1"/>
                </a:solidFill>
                <a:latin typeface="Calibri"/>
              </a:rPr>
              <a:t>What are we implementing in </a:t>
            </a:r>
            <a:r>
              <a:rPr b="0" lang="en-US" sz="4000" spc="-1" strike="noStrike">
                <a:solidFill>
                  <a:schemeClr val="dk1"/>
                </a:solidFill>
                <a:latin typeface="Calibri"/>
              </a:rPr>
              <a:t>Keystone</a:t>
            </a:r>
            <a:endParaRPr b="1" lang="en-US" sz="4000" spc="-1" strike="noStrike" u="sng">
              <a:solidFill>
                <a:schemeClr val="dk1"/>
              </a:solidFill>
              <a:uFillTx/>
              <a:latin typeface="Calibri"/>
            </a:endParaRPr>
          </a:p>
          <a:p>
            <a:pPr marL="432000" indent="-324000">
              <a:spcBef>
                <a:spcPts val="1417"/>
              </a:spcBef>
              <a:buClr>
                <a:srgbClr val="000000"/>
              </a:buClr>
              <a:buSzPct val="45000"/>
              <a:buFont typeface="Wingdings" charset="2"/>
              <a:buChar char=""/>
            </a:pPr>
            <a:r>
              <a:rPr b="0" lang="en-US" sz="4000" spc="-1" strike="noStrike">
                <a:solidFill>
                  <a:schemeClr val="dk1"/>
                </a:solidFill>
                <a:latin typeface="Calibri"/>
              </a:rPr>
              <a:t>How to implement</a:t>
            </a:r>
            <a:endParaRPr b="1" lang="en-US" sz="4000" spc="-1" strike="noStrike" u="sng">
              <a:solidFill>
                <a:schemeClr val="dk1"/>
              </a:solidFill>
              <a:uFillTx/>
              <a:latin typeface="Calibri"/>
            </a:endParaRPr>
          </a:p>
        </p:txBody>
      </p:sp>
      <p:pic>
        <p:nvPicPr>
          <p:cNvPr id="48" name="Picture Placeholder 25" descr=""/>
          <p:cNvPicPr/>
          <p:nvPr/>
        </p:nvPicPr>
        <p:blipFill>
          <a:blip r:embed="rId1"/>
          <a:stretch/>
        </p:blipFill>
        <p:spPr>
          <a:xfrm>
            <a:off x="13487400" y="22339080"/>
            <a:ext cx="17373600" cy="7836120"/>
          </a:xfrm>
          <a:prstGeom prst="rect">
            <a:avLst/>
          </a:prstGeom>
          <a:ln w="0">
            <a:noFill/>
          </a:ln>
        </p:spPr>
      </p:pic>
      <p:sp>
        <p:nvSpPr>
          <p:cNvPr id="49" name="PlaceHolder 5"/>
          <p:cNvSpPr>
            <a:spLocks noGrp="1"/>
          </p:cNvSpPr>
          <p:nvPr>
            <p:ph/>
          </p:nvPr>
        </p:nvSpPr>
        <p:spPr>
          <a:xfrm>
            <a:off x="922680" y="5486400"/>
            <a:ext cx="9143640" cy="2787120"/>
          </a:xfrm>
          <a:prstGeom prst="rect">
            <a:avLst/>
          </a:prstGeom>
          <a:noFill/>
          <a:ln w="0">
            <a:noFill/>
          </a:ln>
        </p:spPr>
        <p:txBody>
          <a:bodyPr lIns="90000" rIns="90000" tIns="45000" bIns="45000" anchor="t">
            <a:noAutofit/>
          </a:bodyPr>
          <a:p>
            <a:pPr indent="0" defTabSz="4388760">
              <a:lnSpc>
                <a:spcPct val="100000"/>
              </a:lnSpc>
              <a:spcBef>
                <a:spcPts val="879"/>
              </a:spcBef>
              <a:tabLst>
                <a:tab algn="l" pos="0"/>
              </a:tabLst>
            </a:pPr>
            <a:r>
              <a:rPr b="1" lang="en-US" sz="4200" spc="-1" strike="noStrike">
                <a:solidFill>
                  <a:schemeClr val="dk2"/>
                </a:solidFill>
                <a:latin typeface="Calibri"/>
              </a:rPr>
              <a:t>By: Will Buziak</a:t>
            </a:r>
            <a:endParaRPr b="1" lang="en-US" sz="4200" spc="-1" strike="noStrike">
              <a:solidFill>
                <a:schemeClr val="dk2"/>
              </a:solidFill>
              <a:latin typeface="Calibri"/>
            </a:endParaRPr>
          </a:p>
          <a:p>
            <a:pPr indent="0" defTabSz="4388760">
              <a:lnSpc>
                <a:spcPct val="100000"/>
              </a:lnSpc>
              <a:spcBef>
                <a:spcPts val="879"/>
              </a:spcBef>
              <a:tabLst>
                <a:tab algn="l" pos="0"/>
              </a:tabLst>
            </a:pPr>
            <a:r>
              <a:rPr b="1" lang="en-US" sz="4200" spc="-1" strike="noStrike">
                <a:solidFill>
                  <a:schemeClr val="dk2"/>
                </a:solidFill>
                <a:latin typeface="Calibri"/>
              </a:rPr>
              <a:t>Advisor: Dr. Iris Bahar</a:t>
            </a:r>
            <a:endParaRPr b="1" lang="en-US" sz="4200" spc="-1" strike="noStrike">
              <a:solidFill>
                <a:schemeClr val="dk2"/>
              </a:solidFill>
              <a:latin typeface="Calibri"/>
            </a:endParaRPr>
          </a:p>
          <a:p>
            <a:pPr indent="0" defTabSz="4388760">
              <a:lnSpc>
                <a:spcPct val="100000"/>
              </a:lnSpc>
              <a:spcBef>
                <a:spcPts val="879"/>
              </a:spcBef>
              <a:tabLst>
                <a:tab algn="l" pos="0"/>
              </a:tabLst>
            </a:pPr>
            <a:r>
              <a:rPr b="1" lang="en-US" sz="4200" spc="-1" strike="noStrike">
                <a:solidFill>
                  <a:schemeClr val="dk2"/>
                </a:solidFill>
                <a:latin typeface="Calibri"/>
              </a:rPr>
              <a:t>Department of Computer Science</a:t>
            </a:r>
            <a:endParaRPr b="1" lang="en-US" sz="4200" spc="-1" strike="noStrike">
              <a:solidFill>
                <a:schemeClr val="dk2"/>
              </a:solidFill>
              <a:latin typeface="Calibri"/>
            </a:endParaRPr>
          </a:p>
        </p:txBody>
      </p:sp>
      <p:sp>
        <p:nvSpPr>
          <p:cNvPr id="50" name="PlaceHolder 6"/>
          <p:cNvSpPr>
            <a:spLocks noGrp="1"/>
          </p:cNvSpPr>
          <p:nvPr>
            <p:ph/>
          </p:nvPr>
        </p:nvSpPr>
        <p:spPr>
          <a:xfrm>
            <a:off x="685800" y="10708920"/>
            <a:ext cx="10041480" cy="2038068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4000" spc="-1" strike="noStrike">
                <a:solidFill>
                  <a:schemeClr val="dk1"/>
                </a:solidFill>
                <a:latin typeface="Calibri"/>
              </a:rPr>
              <a:t>Trusted Execution Environments </a:t>
            </a:r>
            <a:r>
              <a:rPr b="0" lang="en-US" sz="4000" spc="-1" strike="noStrike">
                <a:solidFill>
                  <a:schemeClr val="dk1"/>
                </a:solidFill>
                <a:latin typeface="Calibri"/>
              </a:rPr>
              <a:t>(TEEs) provide hardware </a:t>
            </a:r>
            <a:r>
              <a:rPr b="0" lang="en-US" sz="4000" spc="-1" strike="noStrike">
                <a:solidFill>
                  <a:schemeClr val="dk1"/>
                </a:solidFill>
                <a:latin typeface="Calibri"/>
              </a:rPr>
              <a:t>guarantees that seek to protect </a:t>
            </a:r>
            <a:r>
              <a:rPr b="0" lang="en-US" sz="4000" spc="-1" strike="noStrike">
                <a:solidFill>
                  <a:schemeClr val="dk1"/>
                </a:solidFill>
                <a:latin typeface="Calibri"/>
              </a:rPr>
              <a:t>the security and isolation of </a:t>
            </a:r>
            <a:r>
              <a:rPr b="0" lang="en-US" sz="4000" spc="-1" strike="noStrike">
                <a:solidFill>
                  <a:schemeClr val="dk1"/>
                </a:solidFill>
                <a:latin typeface="Calibri"/>
              </a:rPr>
              <a:t>application data. </a:t>
            </a:r>
            <a:endParaRPr b="0" lang="en-US" sz="4000" spc="-1" strike="noStrike">
              <a:solidFill>
                <a:schemeClr val="dk1"/>
              </a:solidFill>
              <a:latin typeface="Calibri"/>
            </a:endParaRPr>
          </a:p>
          <a:p>
            <a:pPr marL="432000" indent="-324000">
              <a:spcBef>
                <a:spcPts val="1417"/>
              </a:spcBef>
              <a:buClr>
                <a:srgbClr val="000000"/>
              </a:buClr>
              <a:buSzPct val="45000"/>
              <a:buFont typeface="Wingdings" charset="2"/>
              <a:buChar char=""/>
            </a:pPr>
            <a:r>
              <a:rPr b="0" lang="en-US" sz="4000" spc="-1" strike="noStrike">
                <a:solidFill>
                  <a:schemeClr val="dk1"/>
                </a:solidFill>
                <a:latin typeface="Calibri"/>
              </a:rPr>
              <a:t>Many proprietary TEEs exist, such </a:t>
            </a:r>
            <a:r>
              <a:rPr b="0" lang="en-US" sz="4000" spc="-1" strike="noStrike">
                <a:solidFill>
                  <a:schemeClr val="dk1"/>
                </a:solidFill>
                <a:latin typeface="Calibri"/>
              </a:rPr>
              <a:t>as Intel's SGX and ARM's Trustzone </a:t>
            </a:r>
            <a:r>
              <a:rPr b="0" lang="en-US" sz="4000" spc="-1" strike="noStrike">
                <a:solidFill>
                  <a:schemeClr val="dk1"/>
                </a:solidFill>
                <a:latin typeface="Calibri"/>
              </a:rPr>
              <a:t>for example, each with its own </a:t>
            </a:r>
            <a:r>
              <a:rPr b="0" lang="en-US" sz="4000" spc="-1" strike="noStrike">
                <a:solidFill>
                  <a:schemeClr val="dk1"/>
                </a:solidFill>
                <a:latin typeface="Calibri"/>
              </a:rPr>
              <a:t>implementation and respective </a:t>
            </a:r>
            <a:r>
              <a:rPr b="0" lang="en-US" sz="4000" spc="-1" strike="noStrike">
                <a:solidFill>
                  <a:schemeClr val="dk1"/>
                </a:solidFill>
                <a:latin typeface="Calibri"/>
              </a:rPr>
              <a:t>way of providing security. </a:t>
            </a:r>
            <a:endParaRPr b="0" lang="en-US" sz="4000" spc="-1" strike="noStrike">
              <a:solidFill>
                <a:schemeClr val="dk1"/>
              </a:solidFill>
              <a:latin typeface="Calibri"/>
            </a:endParaRPr>
          </a:p>
          <a:p>
            <a:pPr marL="432000" indent="-324000">
              <a:spcBef>
                <a:spcPts val="1417"/>
              </a:spcBef>
              <a:buClr>
                <a:srgbClr val="000000"/>
              </a:buClr>
              <a:buSzPct val="45000"/>
              <a:buFont typeface="Wingdings" charset="2"/>
              <a:buChar char=""/>
            </a:pPr>
            <a:r>
              <a:rPr b="0" lang="en-US" sz="4000" spc="-1" strike="noStrike">
                <a:solidFill>
                  <a:schemeClr val="dk1"/>
                </a:solidFill>
                <a:latin typeface="Calibri"/>
              </a:rPr>
              <a:t>Keystone is an open-source TEE </a:t>
            </a:r>
            <a:r>
              <a:rPr b="0" lang="en-US" sz="4000" spc="-1" strike="noStrike">
                <a:solidFill>
                  <a:schemeClr val="dk1"/>
                </a:solidFill>
                <a:latin typeface="Calibri"/>
              </a:rPr>
              <a:t>focusing on customization </a:t>
            </a:r>
            <a:r>
              <a:rPr b="0" lang="en-US" sz="4000" spc="-1" strike="noStrike">
                <a:solidFill>
                  <a:schemeClr val="dk1"/>
                </a:solidFill>
                <a:latin typeface="Calibri"/>
              </a:rPr>
              <a:t>towards the specific needs of the </a:t>
            </a:r>
            <a:r>
              <a:rPr b="0" lang="en-US" sz="4000" spc="-1" strike="noStrike">
                <a:solidFill>
                  <a:schemeClr val="dk1"/>
                </a:solidFill>
                <a:latin typeface="Calibri"/>
              </a:rPr>
              <a:t>user.</a:t>
            </a:r>
            <a:endParaRPr b="0" lang="en-US" sz="4000" spc="-1" strike="noStrike">
              <a:solidFill>
                <a:schemeClr val="dk1"/>
              </a:solidFill>
              <a:latin typeface="Calibri"/>
            </a:endParaRPr>
          </a:p>
          <a:p>
            <a:pPr marL="432000" indent="-324000">
              <a:spcBef>
                <a:spcPts val="1417"/>
              </a:spcBef>
              <a:buClr>
                <a:srgbClr val="000000"/>
              </a:buClr>
              <a:buSzPct val="45000"/>
              <a:buFont typeface="Wingdings" charset="2"/>
              <a:buChar char=""/>
            </a:pPr>
            <a:r>
              <a:rPr b="0" lang="en-US" sz="4000" spc="-1" strike="noStrike">
                <a:solidFill>
                  <a:schemeClr val="dk1"/>
                </a:solidFill>
                <a:latin typeface="Calibri"/>
              </a:rPr>
              <a:t>TEEs like Keystone leverage the </a:t>
            </a:r>
            <a:r>
              <a:rPr b="0" lang="en-US" sz="4000" spc="-1" strike="noStrike">
                <a:solidFill>
                  <a:schemeClr val="dk1"/>
                </a:solidFill>
                <a:latin typeface="Calibri"/>
              </a:rPr>
              <a:t>transparency of the RISC-V ISA </a:t>
            </a:r>
            <a:r>
              <a:rPr b="0" lang="en-US" sz="4000" spc="-1" strike="noStrike">
                <a:solidFill>
                  <a:schemeClr val="dk1"/>
                </a:solidFill>
                <a:latin typeface="Calibri"/>
              </a:rPr>
              <a:t>granting users the ability to </a:t>
            </a:r>
            <a:r>
              <a:rPr b="0" lang="en-US" sz="4000" spc="-1" strike="noStrike">
                <a:solidFill>
                  <a:schemeClr val="dk1"/>
                </a:solidFill>
                <a:latin typeface="Calibri"/>
              </a:rPr>
              <a:t>contribute to Keystone’s standard </a:t>
            </a:r>
            <a:r>
              <a:rPr b="0" lang="en-US" sz="4000" spc="-1" strike="noStrike">
                <a:solidFill>
                  <a:schemeClr val="dk1"/>
                </a:solidFill>
                <a:latin typeface="Calibri"/>
              </a:rPr>
              <a:t>for security</a:t>
            </a:r>
            <a:endParaRPr b="0" lang="en-US" sz="4000" spc="-1" strike="noStrike">
              <a:solidFill>
                <a:schemeClr val="dk1"/>
              </a:solidFill>
              <a:latin typeface="Calibri"/>
            </a:endParaRPr>
          </a:p>
          <a:p>
            <a:pPr marL="432000" indent="-324000">
              <a:spcBef>
                <a:spcPts val="1417"/>
              </a:spcBef>
              <a:buClr>
                <a:srgbClr val="000000"/>
              </a:buClr>
              <a:buSzPct val="45000"/>
              <a:buFont typeface="Wingdings" charset="2"/>
              <a:buChar char=""/>
            </a:pPr>
            <a:r>
              <a:rPr b="0" lang="en-US" sz="4000" spc="-1" strike="noStrike">
                <a:solidFill>
                  <a:schemeClr val="dk1"/>
                </a:solidFill>
                <a:latin typeface="Calibri"/>
              </a:rPr>
              <a:t>In order to extend TEEs, </a:t>
            </a:r>
            <a:r>
              <a:rPr b="0" lang="en-US" sz="4000" spc="-1" strike="noStrike">
                <a:solidFill>
                  <a:schemeClr val="dk1"/>
                </a:solidFill>
                <a:latin typeface="Calibri"/>
              </a:rPr>
              <a:t>developers need to either </a:t>
            </a:r>
            <a:r>
              <a:rPr b="0" lang="en-US" sz="4000" spc="-1" strike="noStrike">
                <a:solidFill>
                  <a:schemeClr val="dk1"/>
                </a:solidFill>
                <a:latin typeface="Calibri"/>
              </a:rPr>
              <a:t>implement their designs on </a:t>
            </a:r>
            <a:r>
              <a:rPr b="0" lang="en-US" sz="4000" spc="-1" strike="noStrike">
                <a:solidFill>
                  <a:schemeClr val="dk1"/>
                </a:solidFill>
                <a:latin typeface="Calibri"/>
              </a:rPr>
              <a:t>FPGAs, which lack real-world </a:t>
            </a:r>
            <a:r>
              <a:rPr b="0" lang="en-US" sz="4000" spc="-1" strike="noStrike">
                <a:solidFill>
                  <a:schemeClr val="dk1"/>
                </a:solidFill>
                <a:latin typeface="Calibri"/>
              </a:rPr>
              <a:t>benchmarking, or turn to </a:t>
            </a:r>
            <a:r>
              <a:rPr b="0" lang="en-US" sz="4000" spc="-1" strike="noStrike">
                <a:solidFill>
                  <a:schemeClr val="dk1"/>
                </a:solidFill>
                <a:latin typeface="Calibri"/>
              </a:rPr>
              <a:t>architectural simulators.</a:t>
            </a:r>
            <a:endParaRPr b="0" lang="en-US" sz="4000" spc="-1" strike="noStrike">
              <a:solidFill>
                <a:schemeClr val="dk1"/>
              </a:solidFill>
              <a:latin typeface="Calibri"/>
            </a:endParaRPr>
          </a:p>
          <a:p>
            <a:pPr marL="432000" indent="-324000">
              <a:spcBef>
                <a:spcPts val="1417"/>
              </a:spcBef>
              <a:buClr>
                <a:srgbClr val="000000"/>
              </a:buClr>
              <a:buSzPct val="45000"/>
              <a:buFont typeface="Wingdings" charset="2"/>
              <a:buChar char=""/>
            </a:pPr>
            <a:r>
              <a:rPr b="0" lang="en-US" sz="4000" spc="-1" strike="noStrike">
                <a:solidFill>
                  <a:schemeClr val="dk1"/>
                </a:solidFill>
                <a:latin typeface="Calibri"/>
              </a:rPr>
              <a:t>Lack effective tools for </a:t>
            </a:r>
            <a:r>
              <a:rPr b="0" lang="en-US" sz="4000" spc="-1" strike="noStrike">
                <a:solidFill>
                  <a:schemeClr val="dk1"/>
                </a:solidFill>
                <a:latin typeface="Calibri"/>
              </a:rPr>
              <a:t>development and thorough </a:t>
            </a:r>
            <a:r>
              <a:rPr b="0" lang="en-US" sz="4000" spc="-1" strike="noStrike">
                <a:solidFill>
                  <a:schemeClr val="dk1"/>
                </a:solidFill>
                <a:latin typeface="Calibri"/>
              </a:rPr>
              <a:t>testing on real-world benchmarks. </a:t>
            </a:r>
            <a:r>
              <a:rPr b="0" lang="en-US" sz="4000" spc="-1" strike="noStrike">
                <a:solidFill>
                  <a:schemeClr val="dk1"/>
                </a:solidFill>
                <a:latin typeface="Calibri"/>
              </a:rPr>
              <a:t>This work defines a methodology </a:t>
            </a:r>
            <a:r>
              <a:rPr b="0" lang="en-US" sz="4000" spc="-1" strike="noStrike">
                <a:solidFill>
                  <a:schemeClr val="dk1"/>
                </a:solidFill>
                <a:latin typeface="Calibri"/>
              </a:rPr>
              <a:t>for implementing and evaluating </a:t>
            </a:r>
            <a:r>
              <a:rPr b="0" lang="en-US" sz="4000" spc="-1" strike="noStrike">
                <a:solidFill>
                  <a:schemeClr val="dk1"/>
                </a:solidFill>
                <a:latin typeface="Calibri"/>
              </a:rPr>
              <a:t>contributions to open-source TEEs </a:t>
            </a:r>
            <a:r>
              <a:rPr b="0" lang="en-US" sz="4000" spc="-1" strike="noStrike">
                <a:solidFill>
                  <a:schemeClr val="dk1"/>
                </a:solidFill>
                <a:latin typeface="Calibri"/>
              </a:rPr>
              <a:t>within state-of-the-art </a:t>
            </a:r>
            <a:r>
              <a:rPr b="0" lang="en-US" sz="4000" spc="-1" strike="noStrike">
                <a:solidFill>
                  <a:schemeClr val="dk1"/>
                </a:solidFill>
                <a:latin typeface="Calibri"/>
              </a:rPr>
              <a:t>architectural simulators.</a:t>
            </a:r>
            <a:endParaRPr b="0" lang="en-US" sz="4000" spc="-1" strike="noStrike">
              <a:solidFill>
                <a:schemeClr val="dk1"/>
              </a:solidFill>
              <a:latin typeface="Calibri"/>
            </a:endParaRPr>
          </a:p>
        </p:txBody>
      </p:sp>
      <p:sp>
        <p:nvSpPr>
          <p:cNvPr id="51" name="PlaceHolder 7"/>
          <p:cNvSpPr>
            <a:spLocks noGrp="1"/>
          </p:cNvSpPr>
          <p:nvPr>
            <p:ph/>
          </p:nvPr>
        </p:nvSpPr>
        <p:spPr>
          <a:xfrm>
            <a:off x="33874200" y="1980720"/>
            <a:ext cx="9143640" cy="799920"/>
          </a:xfrm>
          <a:prstGeom prst="rect">
            <a:avLst/>
          </a:prstGeom>
          <a:noFill/>
          <a:ln w="0">
            <a:noFill/>
          </a:ln>
        </p:spPr>
        <p:txBody>
          <a:bodyPr lIns="91440" rIns="91440" tIns="91440" bIns="91440" anchor="ctr">
            <a:noAutofit/>
          </a:bodyPr>
          <a:p>
            <a:pPr indent="0">
              <a:spcBef>
                <a:spcPts val="1417"/>
              </a:spcBef>
              <a:buNone/>
            </a:pPr>
            <a:endParaRPr b="1" lang="en-US" sz="4000" spc="-1" strike="noStrike" u="sng">
              <a:solidFill>
                <a:schemeClr val="accent6"/>
              </a:solidFill>
              <a:uFillTx/>
              <a:latin typeface="Calibri"/>
            </a:endParaRPr>
          </a:p>
        </p:txBody>
      </p:sp>
      <p:sp>
        <p:nvSpPr>
          <p:cNvPr id="52" name="PlaceHolder 8"/>
          <p:cNvSpPr>
            <a:spLocks noGrp="1"/>
          </p:cNvSpPr>
          <p:nvPr>
            <p:ph/>
          </p:nvPr>
        </p:nvSpPr>
        <p:spPr>
          <a:xfrm>
            <a:off x="33874200" y="2881800"/>
            <a:ext cx="9143640" cy="953640"/>
          </a:xfrm>
          <a:prstGeom prst="rect">
            <a:avLst/>
          </a:prstGeom>
          <a:noFill/>
          <a:ln w="0">
            <a:noFill/>
          </a:ln>
        </p:spPr>
        <p:txBody>
          <a:bodyPr lIns="228600" rIns="228600" tIns="228600" bIns="228600" anchor="t">
            <a:noAutofit/>
          </a:bodyPr>
          <a:p>
            <a:pPr indent="0">
              <a:spcBef>
                <a:spcPts val="1417"/>
              </a:spcBef>
              <a:buNone/>
            </a:pPr>
            <a:endParaRPr b="0" lang="en-US" sz="3200" spc="-1" strike="noStrike">
              <a:solidFill>
                <a:schemeClr val="dk2"/>
              </a:solidFill>
              <a:latin typeface="Calibri"/>
            </a:endParaRPr>
          </a:p>
        </p:txBody>
      </p:sp>
      <p:sp>
        <p:nvSpPr>
          <p:cNvPr id="53" name="PlaceHolder 9"/>
          <p:cNvSpPr>
            <a:spLocks noGrp="1"/>
          </p:cNvSpPr>
          <p:nvPr>
            <p:ph/>
          </p:nvPr>
        </p:nvSpPr>
        <p:spPr>
          <a:xfrm>
            <a:off x="922680" y="1926000"/>
            <a:ext cx="10050120" cy="3560400"/>
          </a:xfrm>
          <a:prstGeom prst="rect">
            <a:avLst/>
          </a:prstGeom>
          <a:noFill/>
          <a:ln w="0">
            <a:noFill/>
          </a:ln>
        </p:spPr>
        <p:txBody>
          <a:bodyPr lIns="90000" rIns="90000" tIns="45000" bIns="45000" anchor="t">
            <a:noAutofit/>
          </a:bodyPr>
          <a:p>
            <a:pPr indent="0" defTabSz="4388760">
              <a:lnSpc>
                <a:spcPct val="100000"/>
              </a:lnSpc>
              <a:spcBef>
                <a:spcPts val="1321"/>
              </a:spcBef>
              <a:tabLst>
                <a:tab algn="l" pos="0"/>
              </a:tabLst>
            </a:pPr>
            <a:r>
              <a:rPr b="1" lang="en-US" sz="6600" spc="-1" strike="noStrike">
                <a:solidFill>
                  <a:schemeClr val="dk2"/>
                </a:solidFill>
                <a:latin typeface="Calibri"/>
              </a:rPr>
              <a:t>Extending Keystone within the gem5 Architectural Simulator</a:t>
            </a:r>
            <a:endParaRPr b="1" lang="en-US" sz="6600" spc="-1" strike="noStrike">
              <a:solidFill>
                <a:schemeClr val="dk2"/>
              </a:solidFill>
              <a:latin typeface="Calibri"/>
            </a:endParaRPr>
          </a:p>
        </p:txBody>
      </p:sp>
      <p:sp>
        <p:nvSpPr>
          <p:cNvPr id="54" name=""/>
          <p:cNvSpPr/>
          <p:nvPr/>
        </p:nvSpPr>
        <p:spPr>
          <a:xfrm>
            <a:off x="0" y="31932000"/>
            <a:ext cx="10972800" cy="1022400"/>
          </a:xfrm>
          <a:prstGeom prst="rect">
            <a:avLst/>
          </a:prstGeom>
          <a:solidFill>
            <a:srgbClr val="355269"/>
          </a:solidFill>
          <a:ln w="0">
            <a:solidFill>
              <a:srgbClr val="3465a4"/>
            </a:solidFill>
          </a:ln>
        </p:spPr>
        <p:style>
          <a:lnRef idx="0"/>
          <a:fillRef idx="0"/>
          <a:effectRef idx="0"/>
          <a:fontRef idx="minor"/>
        </p:style>
        <p:txBody>
          <a:bodyPr lIns="90000" rIns="90000" tIns="45000" bIns="45000" anchor="ctr">
            <a:noAutofit/>
          </a:bodyPr>
          <a:p>
            <a:endParaRPr b="0" lang="en-US" sz="18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36x48-Template - One center panel">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1_36x48-Template - One center panel">
  <a:themeElements>
    <a:clrScheme name="Marquee">
      <a:dk1>
        <a:srgbClr val="000000"/>
      </a:dk1>
      <a:lt1>
        <a:srgbClr val="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36x48-Template-V2b</Template>
  <TotalTime>936</TotalTime>
  <Application>LibreOffice/24.2.7.2$Linux_X86_64 LibreOffice_project/420$Build-2</Application>
  <AppVersion>15.0000</AppVersion>
  <Words>0</Words>
  <Paragraphs>0</Paragraphs>
  <Company>Hewlett-Packard Company</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2012-02-03T19:11:35Z</dcterms:created>
  <dc:creator>CanterburyMedia</dc:creator>
  <dc:description>This template is the property of PosterPresentations.com. Call us if you need help with this poster template._x005F_x000d_
1-866-649-3004           _x005F_x000d_
 (c)PosterPresentations.com</dc:description>
  <dc:language>en-US</dc:language>
  <cp:lastModifiedBy/>
  <dcterms:modified xsi:type="dcterms:W3CDTF">2025-01-15T14:53:51Z</dcterms:modified>
  <cp:revision>88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vt:i4>
  </property>
</Properties>
</file>