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91480" y="13439520"/>
            <a:ext cx="37305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F69402-DFDC-44F4-831A-CC59C2D020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71080" y="16462440"/>
            <a:ext cx="14271480" cy="3933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4040" y="16459200"/>
            <a:ext cx="14271480" cy="3933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120" cy="144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2360" cy="12668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3614840"/>
            <a:ext cx="37305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8880" cy="228276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41280" cy="228276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14D0CDBB-0F60-4849-985D-274D0DA302E0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41280" cy="228276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33147000" y="17454240"/>
            <a:ext cx="10122120" cy="139827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Designs in simulation can be tested on real workloads and state-of-the-art, or custom benchmarks.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22174200" y="5558400"/>
            <a:ext cx="10513800" cy="259866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33147000" y="6413400"/>
            <a:ext cx="10122120" cy="102006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further protect state-of-the-art TEEs, Keystone is extended to include secure memory protocols in the gem5 simulation environment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1201400" y="5558400"/>
            <a:ext cx="10513800" cy="259866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77800" y="5558400"/>
            <a:ext cx="10164600" cy="115282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" name="Rectangle 6"/>
          <p:cNvSpPr/>
          <p:nvPr/>
        </p:nvSpPr>
        <p:spPr>
          <a:xfrm>
            <a:off x="0" y="3240"/>
            <a:ext cx="43887960" cy="525168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16" name="TextBox 19"/>
          <p:cNvSpPr/>
          <p:nvPr/>
        </p:nvSpPr>
        <p:spPr>
          <a:xfrm>
            <a:off x="585360" y="6702480"/>
            <a:ext cx="10204200" cy="987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application data.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Text Placeholder 5"/>
          <p:cNvSpPr/>
          <p:nvPr/>
        </p:nvSpPr>
        <p:spPr>
          <a:xfrm>
            <a:off x="7543800" y="410400"/>
            <a:ext cx="28800720" cy="29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3657600" y="3395880"/>
            <a:ext cx="36572760" cy="245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Will Buziak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Iris Bahar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Department of Computer Science                      Department of Computer Science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Box 19"/>
          <p:cNvSpPr/>
          <p:nvPr/>
        </p:nvSpPr>
        <p:spPr>
          <a:xfrm>
            <a:off x="11633040" y="6666480"/>
            <a:ext cx="9597960" cy="167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Many TEE implementations exist, but Keystone is a popular, open-source version with many pre-existing simulator implementations.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achieves isolation by segmenting memory &amp; defining rules for different threads with a structure called a PMP table.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proposes ready-made simulations, reducing set-up time for future developers to build their contributions.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22656960" y="6666480"/>
            <a:ext cx="9597960" cy="237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 presents architectural design as typical class structures with attributes based on the behavior of the real world component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For example, to properly connect the PMP to the proposed ePMP, it is either necessary to write a new: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Packet type, bypassing the cache hierarchy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Port type directly connecting the core(s) to the Memory Encryption Engine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Developers wishing to extend Keystone components can create their own version of the desired component’s class structure, often requiring close attention to: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Port connections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Packet handling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0" y="32004000"/>
            <a:ext cx="43887960" cy="911160"/>
          </a:xfrm>
          <a:prstGeom prst="rect">
            <a:avLst/>
          </a:prstGeom>
          <a:solidFill>
            <a:srgbClr val="c8c8c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11633040" y="28047240"/>
            <a:ext cx="3562560" cy="3270600"/>
          </a:xfrm>
          <a:prstGeom prst="ellipse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Real-world Benchmarking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rot="3166200">
            <a:off x="17088480" y="27142920"/>
            <a:ext cx="1540800" cy="87984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" name=""/>
          <p:cNvSpPr/>
          <p:nvPr/>
        </p:nvSpPr>
        <p:spPr>
          <a:xfrm rot="18804600">
            <a:off x="14250960" y="27077760"/>
            <a:ext cx="1541520" cy="87948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5" name=""/>
          <p:cNvSpPr/>
          <p:nvPr/>
        </p:nvSpPr>
        <p:spPr>
          <a:xfrm rot="10800000">
            <a:off x="15708240" y="28610280"/>
            <a:ext cx="1541520" cy="87912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1252800" y="8686800"/>
            <a:ext cx="8997840" cy="19782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752840" y="9365040"/>
            <a:ext cx="1997640" cy="988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4784400" y="9365040"/>
            <a:ext cx="1997640" cy="988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7894800" y="9365040"/>
            <a:ext cx="1997640" cy="988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595320" y="13151880"/>
            <a:ext cx="4498200" cy="117756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002760" y="1066716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4635000" y="11409480"/>
            <a:ext cx="2233440" cy="9882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5739120" y="106671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70960" y="1066716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5753160" y="124095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11230920" y="5558400"/>
            <a:ext cx="10484280" cy="8406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33147000" y="5571000"/>
            <a:ext cx="10126440" cy="8406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Insights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22213440" y="5558400"/>
            <a:ext cx="10474560" cy="8406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33147000" y="16618320"/>
            <a:ext cx="10131120" cy="8355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3832800" y="3477600"/>
            <a:ext cx="10238400" cy="1759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3545800" y="12994200"/>
            <a:ext cx="8227800" cy="13980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74920" y="5558400"/>
            <a:ext cx="10167480" cy="8406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76000" y="17897400"/>
            <a:ext cx="10164600" cy="72608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Experimentation within 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Achieving a baseline model is non-trivial, requiring  extensive knowledge of the simulator itself.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67000" y="25956360"/>
            <a:ext cx="10167840" cy="55666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 rot="16241400">
            <a:off x="504000" y="21086640"/>
            <a:ext cx="3306600" cy="177012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198600" y="21144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019400" y="20387880"/>
            <a:ext cx="4494240" cy="74988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Fabrication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198600" y="22368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4019400" y="21611880"/>
            <a:ext cx="4494240" cy="74988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198600" y="23700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4019400" y="22943880"/>
            <a:ext cx="4494240" cy="7498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Simulation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2786760" y="26253000"/>
            <a:ext cx="2632320" cy="213300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878560" y="26821440"/>
            <a:ext cx="876240" cy="642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4446000" y="26821440"/>
            <a:ext cx="875880" cy="642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970720" y="27689760"/>
            <a:ext cx="2248200" cy="642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(OS)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5647680" y="26253000"/>
            <a:ext cx="2339280" cy="2133000"/>
          </a:xfrm>
          <a:custGeom>
            <a:avLst/>
            <a:gdLst>
              <a:gd name="textAreaLeft" fmla="*/ 113760 w 2339280"/>
              <a:gd name="textAreaRight" fmla="*/ 2226960 w 2339280"/>
              <a:gd name="textAreaTop" fmla="*/ 97560 h 2133000"/>
              <a:gd name="textAreaBottom" fmla="*/ 2036880 h 213300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870520" y="26821440"/>
            <a:ext cx="1915560" cy="642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5778720" y="27677520"/>
            <a:ext cx="2116080" cy="53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8233560" y="26253360"/>
            <a:ext cx="1788840" cy="2132640"/>
          </a:xfrm>
          <a:custGeom>
            <a:avLst/>
            <a:gdLst>
              <a:gd name="textAreaLeft" fmla="*/ 86760 w 1788840"/>
              <a:gd name="textAreaRight" fmla="*/ 1703520 w 1788840"/>
              <a:gd name="textAreaTop" fmla="*/ 74520 h 2132640"/>
              <a:gd name="textAreaBottom" fmla="*/ 2059560 h 213264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8425440" y="26822160"/>
            <a:ext cx="1345320" cy="642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8346600" y="27677880"/>
            <a:ext cx="1424160" cy="53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 flipV="1">
            <a:off x="1217160" y="275058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3" name=""/>
          <p:cNvSpPr/>
          <p:nvPr/>
        </p:nvSpPr>
        <p:spPr>
          <a:xfrm flipV="1">
            <a:off x="1217520" y="283741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701440" y="28627560"/>
            <a:ext cx="7477200" cy="1469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787120" y="28742040"/>
            <a:ext cx="7269480" cy="49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210320" y="29341440"/>
            <a:ext cx="150192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781360" y="29375280"/>
            <a:ext cx="7246080" cy="61560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862360" y="29470320"/>
            <a:ext cx="1932120" cy="441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926600" y="29470320"/>
            <a:ext cx="2982600" cy="441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035560" y="29471400"/>
            <a:ext cx="1932840" cy="440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375960" y="300981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61560" y="30621600"/>
            <a:ext cx="1827360" cy="6843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Tools for Extension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 flipV="1">
            <a:off x="1217880" y="292824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988560" y="26794440"/>
            <a:ext cx="1754280" cy="7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882000" y="27735480"/>
            <a:ext cx="1828800" cy="7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52560" y="28571400"/>
            <a:ext cx="1748880" cy="7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6666560" y="10077120"/>
            <a:ext cx="2998440" cy="1294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3120560" y="9899280"/>
            <a:ext cx="3203640" cy="4323960"/>
          </a:xfrm>
          <a:custGeom>
            <a:avLst/>
            <a:gdLst>
              <a:gd name="textAreaLeft" fmla="*/ 155880 w 3203640"/>
              <a:gd name="textAreaRight" fmla="*/ 3048120 w 3203640"/>
              <a:gd name="textAreaTop" fmla="*/ 154800 h 4323960"/>
              <a:gd name="textAreaBottom" fmla="*/ 4169520 h 432396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13217040" y="10077120"/>
            <a:ext cx="2998440" cy="12949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3217040" y="11423880"/>
            <a:ext cx="2998440" cy="12952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3217040" y="12771000"/>
            <a:ext cx="2998440" cy="12952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6666560" y="11423880"/>
            <a:ext cx="2998440" cy="1295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6666560" y="12771000"/>
            <a:ext cx="2998440" cy="1295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6570080" y="9899280"/>
            <a:ext cx="3203640" cy="4323960"/>
          </a:xfrm>
          <a:custGeom>
            <a:avLst/>
            <a:gdLst>
              <a:gd name="textAreaLeft" fmla="*/ 155880 w 3203640"/>
              <a:gd name="textAreaRight" fmla="*/ 3048120 w 3203640"/>
              <a:gd name="textAreaTop" fmla="*/ 154800 h 4323960"/>
              <a:gd name="textAreaBottom" fmla="*/ 4169520 h 432396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12956400" y="9169920"/>
            <a:ext cx="6977520" cy="53125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13415400" y="9272880"/>
            <a:ext cx="264816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6659720" y="9273240"/>
            <a:ext cx="303876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3195800" y="8497800"/>
            <a:ext cx="156384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7825040" y="28047240"/>
            <a:ext cx="3562560" cy="3270600"/>
          </a:xfrm>
          <a:prstGeom prst="ellipse">
            <a:avLst/>
          </a:pr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Implement Designs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4801040" y="23583240"/>
            <a:ext cx="3562560" cy="3270600"/>
          </a:xfrm>
          <a:prstGeom prst="ellipse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Ready-Made Simulation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67000" y="25115400"/>
            <a:ext cx="10186200" cy="8406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Goals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67000" y="17087400"/>
            <a:ext cx="10186200" cy="8406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5231240" y="16922880"/>
            <a:ext cx="2629080" cy="102852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Application Request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4174640" y="18865800"/>
            <a:ext cx="4800600" cy="9144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PMP Table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6509240" y="18059400"/>
            <a:ext cx="0" cy="6858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4173200" y="19774080"/>
            <a:ext cx="1636200" cy="79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5807240" y="19774080"/>
            <a:ext cx="1636200" cy="79992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7355240" y="19774080"/>
            <a:ext cx="1618560" cy="79992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Application>LibreOffice/25.2.1.2$Linux_X86_64 LibreOffice_project/520$Build-2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2025-03-10T14:49:57Z</dcterms:modified>
  <cp:revision>56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