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Will Buziak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04" y="466727"/>
            <a:ext cx="5111750" cy="1204912"/>
          </a:xfrm>
        </p:spPr>
        <p:txBody>
          <a:bodyPr/>
          <a:lstStyle/>
          <a:p>
            <a:r>
              <a:rPr lang="en-US" dirty="0"/>
              <a:t>Batteries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04" y="1995876"/>
            <a:ext cx="5111750" cy="3320481"/>
          </a:xfrm>
        </p:spPr>
        <p:txBody>
          <a:bodyPr>
            <a:normAutofit/>
          </a:bodyPr>
          <a:lstStyle/>
          <a:p>
            <a:r>
              <a:rPr lang="en-US" sz="1900" dirty="0"/>
              <a:t>Batteries can be charged/discharged to an inherent charge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Limited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Charge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Degradation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Limited lifespan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Harmful manufacturing process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800A8-5B79-42D6-26B0-9AF9109A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991"/>
            <a:ext cx="5743130" cy="47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496"/>
            <a:ext cx="5111750" cy="1204912"/>
          </a:xfrm>
        </p:spPr>
        <p:txBody>
          <a:bodyPr/>
          <a:lstStyle/>
          <a:p>
            <a:r>
              <a:rPr lang="en-US" dirty="0"/>
              <a:t>Hydrogen Fuel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16646"/>
            <a:ext cx="5111750" cy="3110962"/>
          </a:xfrm>
        </p:spPr>
        <p:txBody>
          <a:bodyPr/>
          <a:lstStyle/>
          <a:p>
            <a:r>
              <a:rPr lang="en-US" sz="1800" dirty="0"/>
              <a:t>Fuel Cells </a:t>
            </a:r>
            <a:r>
              <a:rPr lang="en-US" sz="1800" b="1" dirty="0"/>
              <a:t>convert</a:t>
            </a:r>
            <a:r>
              <a:rPr lang="en-US" sz="1800" dirty="0"/>
              <a:t> energy by combining hydrogen fuel with oxygen, producing energy and water as a by-product: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Clean energy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Only limited by amount of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Requires viable hydrogen atoms as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Plenty of funding and research to improve electricity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C5C55-6F21-298F-3B01-C2A96207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985837"/>
            <a:ext cx="4762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3" y="346886"/>
            <a:ext cx="5111750" cy="1204912"/>
          </a:xfrm>
        </p:spPr>
        <p:txBody>
          <a:bodyPr/>
          <a:lstStyle/>
          <a:p>
            <a:r>
              <a:rPr lang="en-US" dirty="0"/>
              <a:t>The 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973" y="1754337"/>
            <a:ext cx="5111750" cy="3110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cap="none" dirty="0">
                <a:latin typeface="+mn-lt"/>
              </a:rPr>
              <a:t>Is it energy storage or production?</a:t>
            </a:r>
          </a:p>
          <a:p>
            <a:endParaRPr lang="en-US" sz="2000" cap="none" dirty="0">
              <a:latin typeface="+mn-lt"/>
            </a:endParaRPr>
          </a:p>
          <a:p>
            <a:r>
              <a:rPr lang="en-US" sz="2000" cap="none" dirty="0">
                <a:latin typeface="+mn-lt"/>
              </a:rPr>
              <a:t>Is it considered a “renewable” option?</a:t>
            </a:r>
          </a:p>
          <a:p>
            <a:endParaRPr lang="en-US" sz="2400" cap="none" dirty="0">
              <a:latin typeface="+mn-lt"/>
            </a:endParaRPr>
          </a:p>
          <a:p>
            <a:r>
              <a:rPr lang="en-US" sz="2000" cap="none" dirty="0">
                <a:latin typeface="+mn-lt"/>
              </a:rPr>
              <a:t>How does it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0D669-5E84-5C42-57A2-50F61809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72" y="1069182"/>
            <a:ext cx="6641300" cy="37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r>
              <a:rPr lang="en-US" dirty="0"/>
              <a:t>Clean Energy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995876"/>
            <a:ext cx="5111750" cy="3110962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electrolyser</a:t>
            </a:r>
            <a:r>
              <a:rPr lang="en-US" sz="2400" dirty="0"/>
              <a:t> is the brother to the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Takes water and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Separates hydrogen and oxygen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viable hydrogen fuel as the energy carrier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44035-71D8-2600-C992-7A317742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66" y="1069182"/>
            <a:ext cx="5248634" cy="48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C3D1-61C6-3F68-BAF8-8E84BC85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07971"/>
            <a:ext cx="5111750" cy="1204912"/>
          </a:xfrm>
        </p:spPr>
        <p:txBody>
          <a:bodyPr/>
          <a:lstStyle/>
          <a:p>
            <a:r>
              <a:rPr lang="en-US" dirty="0"/>
              <a:t>Is it sustainable?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0EE0-D04D-CE34-80FB-B3F81C4A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1937917"/>
            <a:ext cx="5111750" cy="3419086"/>
          </a:xfrm>
        </p:spPr>
        <p:txBody>
          <a:bodyPr/>
          <a:lstStyle/>
          <a:p>
            <a:r>
              <a:rPr lang="en-US" sz="2000" dirty="0" err="1"/>
              <a:t>Electrolysers</a:t>
            </a:r>
            <a:r>
              <a:rPr lang="en-US" sz="2000" dirty="0"/>
              <a:t> are sustainable so long as their power source is also sustainable.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Ideally connect the </a:t>
            </a:r>
            <a:r>
              <a:rPr lang="en-US" sz="2000" dirty="0" err="1"/>
              <a:t>electrolyser</a:t>
            </a:r>
            <a:r>
              <a:rPr lang="en-US" sz="2000" dirty="0"/>
              <a:t> to a wind or solar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completely clean energy ready for storage and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with a fuel cell produces a closed circuit of sustainable energy.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3236-751D-1651-2F95-F2B14A3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78A3-B34A-E79C-2D54-6F66CBB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A4F5-14CB-99F3-38A5-52112780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399F5A-405B-8B48-7CA4-B3910DB2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30" y="1500996"/>
            <a:ext cx="5872895" cy="32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C3D1-61C6-3F68-BAF8-8E84BC85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73466"/>
            <a:ext cx="5111750" cy="1204912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0EE0-D04D-CE34-80FB-B3F81C4A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903412"/>
            <a:ext cx="5111750" cy="3419086"/>
          </a:xfrm>
        </p:spPr>
        <p:txBody>
          <a:bodyPr/>
          <a:lstStyle/>
          <a:p>
            <a:r>
              <a:rPr lang="en-US" sz="2000" dirty="0" err="1"/>
              <a:t>Electrolysers</a:t>
            </a:r>
            <a:r>
              <a:rPr lang="en-US" sz="2000" dirty="0"/>
              <a:t> use electrolysis to separate hydrogen and oxygen: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ionically conductive, but not electrically conductive membrane passes water ions, but not 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Anode and Cathode parts create an electric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Hydrogen and oxygen parts are diverted and processed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3236-751D-1651-2F95-F2B14A3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78A3-B34A-E79C-2D54-6F66CBB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Hydrogen </a:t>
            </a:r>
            <a:r>
              <a:rPr lang="en-US" dirty="0" err="1"/>
              <a:t>Electrolyser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A4F5-14CB-99F3-38A5-52112780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B1B43-DA53-9EC7-6D43-2617B0CE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97" y="1678378"/>
            <a:ext cx="4325587" cy="43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56E-2F16-DCD4-F779-14A68AEB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74492"/>
            <a:ext cx="5111750" cy="1204912"/>
          </a:xfrm>
        </p:spPr>
        <p:txBody>
          <a:bodyPr/>
          <a:lstStyle/>
          <a:p>
            <a:r>
              <a:rPr lang="en-US" dirty="0"/>
              <a:t>Future research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78F5-CCCC-7883-7E04-A1BE3A4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49559"/>
            <a:ext cx="5111750" cy="3248984"/>
          </a:xfrm>
        </p:spPr>
        <p:txBody>
          <a:bodyPr>
            <a:normAutofit/>
          </a:bodyPr>
          <a:lstStyle/>
          <a:p>
            <a:r>
              <a:rPr lang="en-US" sz="2000" dirty="0"/>
              <a:t>There is lots of funding in many different areas seeking to increase the efficiency of </a:t>
            </a:r>
            <a:r>
              <a:rPr lang="en-US" sz="2000" dirty="0" err="1"/>
              <a:t>electrolysers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Primarily through materials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efficiency through improving the design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 of magnetic fields, pulsing electric fields, or ultrasonic fields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D341-3D4F-5A5A-4BC5-4B0ED44C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95B8-DB7E-0953-FA6C-CBC4F614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FA99-A34E-B7C8-3EFA-2745503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9F085-8CFC-F14E-D01B-807E995B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62" y="1419103"/>
            <a:ext cx="4198098" cy="41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563313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591121"/>
            <a:ext cx="4971691" cy="2645113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effectLst/>
              </a:rPr>
              <a:t>“Increasing the efficiency of hydrogen production from solar powered water electrolysis” – Burton, Padilla, Rose, &amp; Habibullah </a:t>
            </a:r>
          </a:p>
          <a:p>
            <a:pPr algn="l"/>
            <a:r>
              <a:rPr lang="en-US" sz="1800" b="0" i="0" dirty="0">
                <a:effectLst/>
              </a:rPr>
              <a:t>https://www.sciencedirect.com/science/article/pii/S136403212030544X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{69F3BF42-A4CE-41F1-ADE8-F059C162B2E7}tf67328976_win32</Template>
  <TotalTime>79</TotalTime>
  <Words>340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Hydrogen electrolysers</vt:lpstr>
      <vt:lpstr>Batteries</vt:lpstr>
      <vt:lpstr>Hydrogen Fuel cells</vt:lpstr>
      <vt:lpstr>The Hydrogen Electrolyser</vt:lpstr>
      <vt:lpstr>Clean Energy conversion</vt:lpstr>
      <vt:lpstr>Is it sustainable?</vt:lpstr>
      <vt:lpstr>How does it work?</vt:lpstr>
      <vt:lpstr>Future research interest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Hydrogen electrolysers</dc:title>
  <dc:creator>will buziak</dc:creator>
  <cp:lastModifiedBy>will buziak</cp:lastModifiedBy>
  <cp:revision>3</cp:revision>
  <dcterms:created xsi:type="dcterms:W3CDTF">2022-11-28T18:40:41Z</dcterms:created>
  <dcterms:modified xsi:type="dcterms:W3CDTF">2022-11-28T20:07:15Z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