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6A6246-9590-466C-87D3-5FE71DF2CC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 idx="11"/>
          </p:nvPr>
        </p:nvSpPr>
        <p:spPr>
          <a:xfrm>
            <a:off x="3956400" y="8805960"/>
            <a:ext cx="3023280" cy="4600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C206363-F1E6-4E26-8120-18E26FEB82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1760" cy="34729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8840" cy="41684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Num" idx="12"/>
          </p:nvPr>
        </p:nvSpPr>
        <p:spPr>
          <a:xfrm>
            <a:off x="3956400" y="8805960"/>
            <a:ext cx="3023280" cy="4600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65500F6-FDC8-46A6-98C4-0DCC132DA4D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1760" cy="3472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8840" cy="41684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13"/>
          </p:nvPr>
        </p:nvSpPr>
        <p:spPr>
          <a:xfrm>
            <a:off x="3956400" y="8805960"/>
            <a:ext cx="3023280" cy="4600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088C37F-AC6D-4E2C-8AE6-A7ECD3BB7CAD}" type="slidenum">
              <a:rPr b="0" lang="en-US" sz="1400" spc="-1" strike="noStrike">
                <a:latin typeface="Times New Roman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1760" cy="34729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8840" cy="41684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 idx="14"/>
          </p:nvPr>
        </p:nvSpPr>
        <p:spPr>
          <a:xfrm>
            <a:off x="3956400" y="8805960"/>
            <a:ext cx="3023280" cy="4600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D899C3-E89F-413A-98DE-6BD67FCF25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1760" cy="34729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8840" cy="41684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47CD3-C00E-44AB-AAAB-6B6E1F7140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5CCB6-26BF-4F27-B1E2-23CB1D737A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50C685-B960-4ED8-833A-D307ED56F8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0DF35-50D0-429B-8BB2-2A7762E1C4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1C545-1B84-4636-9F21-C3C93FA07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9E932-DC83-4899-820C-48F26BAE0F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47FFBF-28B4-43BA-8FC6-D5DB728002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32071-6992-440F-8767-BCD8A9DC51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35FBE1-A8EF-4B08-95E9-19666357C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AA48EB-3119-43F6-BEB8-8AABA377ED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CEB5ED-1D33-4876-9BB8-2C0EED5EFC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98E183-8B8B-439D-BA3F-CEEEA9AB30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32D6A50-B2A8-4C73-828B-FFBD279850A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7480" cy="42804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7480" cy="57276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1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21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7480" cy="161028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5640" cy="131472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7480" cy="105696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62160" y="314532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Created 3D plot from data sheet and built out GUI window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Plotly can plot in javascript which can be embedded into HTML/CSS for a website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Plotly has a python software Dash that could be the simple answer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Translate python plots to javascript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Implement more functionality: data extrapolation models (predictive models)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Need to decide on GUI or website as medium of delivery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7480" cy="71568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83B175-BB25-4CCB-82B4-8214E11F7A8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520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520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Last week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This week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Next week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Began developing Li-ion visualizer tool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Gathered data on ragone plots using webplotdigitizer (Datathief)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Improve functionality of 3D plot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Look into HTML/CSS/JS for website development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Translate python plots to javascript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Look in to Dash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Learn HTML, JS, &amp; CSS or Learn Dash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3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Li-ion Ragone plot visualizer – Previous 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9429F9A-F058-480D-A916-A7537E2328E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486400" y="914400"/>
            <a:ext cx="31978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85800" y="844200"/>
            <a:ext cx="7770240" cy="16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686160" y="915120"/>
            <a:ext cx="79992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have extrapolated data from different papers to generate a 3D plot displaying the industry trend and trade-offs for specific energy or specific power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143000" y="4947480"/>
            <a:ext cx="754200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Primitive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GUI window reading input file and displays 3D plot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914400" y="1828800"/>
            <a:ext cx="3512880" cy="274176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5257800" y="1833120"/>
            <a:ext cx="2553120" cy="2738880"/>
          </a:xfrm>
          <a:prstGeom prst="rect">
            <a:avLst/>
          </a:prstGeom>
          <a:ln w="0">
            <a:noFill/>
          </a:ln>
        </p:spPr>
      </p:pic>
    </p:spTree>
  </p:cSld>
  <p:transition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92;p 4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Li-ion Ragone plot visualizer – Current state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PlaceHolder 1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422034-2B3F-4AE3-9116-3B38CE4447D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5486400" y="914400"/>
            <a:ext cx="31978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85800" y="844200"/>
            <a:ext cx="7770240" cy="16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6160" y="915120"/>
            <a:ext cx="79992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Will add more interactivity with the data: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Color coordinate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Fit and extrapolate to predict future trends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Ability to add data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Tie data points to sources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144440" y="3577320"/>
            <a:ext cx="754200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1143000" y="3315240"/>
            <a:ext cx="31989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Plots are color coded and interactive (hovering shows data and source)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rcRect l="23916" t="9346" r="13998" b="13600"/>
          <a:stretch/>
        </p:blipFill>
        <p:spPr>
          <a:xfrm>
            <a:off x="4659840" y="2058480"/>
            <a:ext cx="3796200" cy="3656160"/>
          </a:xfrm>
          <a:prstGeom prst="rect">
            <a:avLst/>
          </a:prstGeom>
          <a:ln w="0">
            <a:noFill/>
          </a:ln>
        </p:spPr>
      </p:pic>
    </p:spTree>
  </p:cSld>
  <p:transition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92;p 1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Li-ion Ragone plot visualizer – Website or GUI?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PlaceHolder 1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DAE1118-7F39-4917-A821-76310751042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5486400" y="914400"/>
            <a:ext cx="31978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685800" y="844200"/>
            <a:ext cx="7770240" cy="16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686160" y="915120"/>
            <a:ext cx="79992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website would arguably be more convenient and accessible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Take longer to get working (must learn HTML, JS &amp; CSS)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More functionality/interactivity means more programming hurdles to jump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Plotly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can plot 3D plots in JS and are arguably more appealing to the eye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JS functions can be embedding into html functionality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PyScript or Dash? (avoids re-plotting, but still js under the hood)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143000" y="4947480"/>
            <a:ext cx="7542000" cy="122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1143000" y="5029200"/>
            <a:ext cx="319896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rcRect l="23916" t="9346" r="13998" b="13600"/>
          <a:stretch/>
        </p:blipFill>
        <p:spPr>
          <a:xfrm>
            <a:off x="1143000" y="3200400"/>
            <a:ext cx="3084120" cy="297036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1713240" y="6057720"/>
            <a:ext cx="25138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Python 3D plot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572000" y="3200400"/>
            <a:ext cx="3266640" cy="25138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5257800" y="5943600"/>
            <a:ext cx="228528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Plotly 3D plot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2023-03-24T15:30:48Z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