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72A64D3-A126-4148-9E01-5017F323B8F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Num" idx="10"/>
          </p:nvPr>
        </p:nvSpPr>
        <p:spPr>
          <a:xfrm>
            <a:off x="3956400" y="8805960"/>
            <a:ext cx="3024360" cy="4611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00F83CD-54E5-47DD-A3DD-18E4569BD6F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840" cy="347400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920" cy="416952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Num" idx="11"/>
          </p:nvPr>
        </p:nvSpPr>
        <p:spPr>
          <a:xfrm>
            <a:off x="3956400" y="8805960"/>
            <a:ext cx="3024360" cy="4611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F7F06D6-B538-49DE-AC96-FFB1AB670D0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840" cy="347400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920" cy="416952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Num" idx="12"/>
          </p:nvPr>
        </p:nvSpPr>
        <p:spPr>
          <a:xfrm>
            <a:off x="3956400" y="8805960"/>
            <a:ext cx="3024360" cy="4611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8BD32E6-2AF5-44C9-A6CF-D9D1D7EF3A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840" cy="347400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920" cy="416952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10873A-EA42-472F-B72D-9219772DC3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77C0E7-22DF-4965-847B-3DAAE4F607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120733-DE20-4F06-81FB-7B724E5A8C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8088BE-B0E3-484B-B9F4-63C1AFA62D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00898-1816-49AB-A7E4-D4238250DC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F18AF2-39BD-4F1B-AD57-E1098109A1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917195-7172-4265-A07B-63DD527F18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89526A-D9DD-48BE-AF44-9BECC58660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A2E024-6CE2-4168-ADEA-DA8AB8D422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15E21-979A-40F9-A93D-78CC3F5C80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CD92D4-7A7E-4BBD-B619-B5EA6FDDFC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DDB8FB-B5A8-4FF6-8AEE-BA6C6093A2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CAA0B7E-730E-4683-8071-4FA91C2DDED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78560" cy="42912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78560" cy="57384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78560" cy="161136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6720" cy="131580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78560" cy="105804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262160" y="3145320"/>
          <a:ext cx="7664040" cy="63910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3195720">
                <a:tc>
                  <a:txBody>
                    <a:bodyPr lIns="73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Created 3D plot from data sheet and built out GUI window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Need to decide on GUI or a website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Implement more functionality, mainly data reduction and extrapolation models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78560" cy="71676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36A892B-80AF-412D-BDE3-62A85B02CEE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Google Shape;117;p1"/>
          <p:cNvSpPr/>
          <p:nvPr/>
        </p:nvSpPr>
        <p:spPr>
          <a:xfrm>
            <a:off x="2590920" y="1905120"/>
            <a:ext cx="155628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20;p1"/>
          <p:cNvSpPr/>
          <p:nvPr/>
        </p:nvSpPr>
        <p:spPr>
          <a:xfrm>
            <a:off x="3886200" y="1905120"/>
            <a:ext cx="155628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33440" y="1380600"/>
          <a:ext cx="7663680" cy="225360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Last week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This week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Next week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Began developing Li-ion visualizer tool</a:t>
                      </a:r>
                      <a:endParaRPr b="0" lang="en-US" sz="1600" spc="-1" strike="noStrike">
                        <a:latin typeface="Times New Roman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Gathered data on ragone plots using webplotdigitizer (Datathief)</a:t>
                      </a:r>
                      <a:endParaRPr b="0" lang="en-US" sz="16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Improve functionality of 3D plot</a:t>
                      </a:r>
                      <a:endParaRPr b="0" lang="en-US" sz="1600" spc="-1" strike="noStrike">
                        <a:latin typeface="Times New Roman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Look into HTML/CSS/JS for website development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Finish visualizer </a:t>
                      </a:r>
                      <a:endParaRPr b="0" lang="en-US" sz="1200" spc="-1" strike="noStrike">
                        <a:latin typeface="Times New Roman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Re-verify low resolution parameters</a:t>
                      </a:r>
                      <a:endParaRPr b="0" lang="en-US" sz="1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92;p 3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Li-ion Ragone plot visualizer – Current 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B58DF00-E597-4676-B9BC-0E7CA376BA3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5486400" y="914400"/>
            <a:ext cx="31989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85800" y="844200"/>
            <a:ext cx="7771320" cy="16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686160" y="915120"/>
            <a:ext cx="800028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have extrapolated data from different papers to generate a 3D plot displaying the industry trend and trade-offs for specific energy or specific power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143000" y="4947480"/>
            <a:ext cx="754308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Primitive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GUI window reading input file and displays 3D plot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800600" y="2015640"/>
            <a:ext cx="3657240" cy="25560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914400" y="1828800"/>
            <a:ext cx="3513960" cy="274284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685800" y="5029200"/>
            <a:ext cx="75434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i="1" lang="en-US" sz="1800" spc="-1" strike="noStrike">
                <a:latin typeface="Times new roman"/>
              </a:rPr>
              <a:t>Primitive</a:t>
            </a:r>
            <a:r>
              <a:rPr b="0" lang="en-US" sz="2100" spc="-1" strike="noStrike">
                <a:latin typeface="Times new roman"/>
              </a:rPr>
              <a:t> </a:t>
            </a:r>
            <a:r>
              <a:rPr b="0" lang="en-US" sz="1800" spc="-1" strike="noStrike">
                <a:latin typeface="Times new roman"/>
              </a:rPr>
              <a:t>GUI window reading input file and displays a 3D plot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92;p 4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Li-ion Ragone plot visualizer – Future plans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PlaceHolder 1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78A9FE1-A178-40FA-AFB4-275299AF779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5486400" y="914400"/>
            <a:ext cx="31989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85800" y="844200"/>
            <a:ext cx="7771320" cy="16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686160" y="915120"/>
            <a:ext cx="800028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add more interactivity with the data: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Color coordinate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Fit and extrapolate to predict future trends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Ability to add data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Tie data points to sources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1143000" y="4947480"/>
            <a:ext cx="754308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143000" y="5029200"/>
            <a:ext cx="32000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Times New Roman"/>
              </a:rPr>
              <a:t>Website or GUI?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rcRect l="23927" t="9346" r="13998" b="13600"/>
          <a:stretch/>
        </p:blipFill>
        <p:spPr>
          <a:xfrm>
            <a:off x="3886200" y="2514960"/>
            <a:ext cx="3797280" cy="365724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2023-03-21T18:21:29Z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