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CEC9F6-7DF1-455C-B4DA-C49C32E9A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C845C3-6E6F-4ED1-886F-129EDE21E8A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s.stanford.edu/people/eroberts/courses/soco/projects/data-compression/lossless/lz77/algorithm.html" TargetMode="External"/><Relationship Id="rId2" Type="http://schemas.openxmlformats.org/officeDocument/2006/relationships/hyperlink" Target="https://en.wikipedia.org/wiki/LZ77_and_LZ78" TargetMode="External"/><Relationship Id="rId3" Type="http://schemas.openxmlformats.org/officeDocument/2006/relationships/hyperlink" Target="https://medium.com/@vincentcorbee/lz77-compression-in-javascript-cd2583d2a8bd" TargetMode="External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4"/>
          <p:cNvSpPr/>
          <p:nvPr/>
        </p:nvSpPr>
        <p:spPr>
          <a:xfrm>
            <a:off x="468000" y="4044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Straight Connector 1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PlaceHolder 8"/>
          <p:cNvSpPr/>
          <p:nvPr/>
        </p:nvSpPr>
        <p:spPr>
          <a:xfrm>
            <a:off x="928080" y="0"/>
            <a:ext cx="8222760" cy="629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LZ77 Compression</a:t>
            </a: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Buziak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MABE/EECS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University of Tennessee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CS494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February 20, 2024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raight Connector 6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PlaceHolder 5"/>
          <p:cNvSpPr/>
          <p:nvPr/>
        </p:nvSpPr>
        <p:spPr>
          <a:xfrm>
            <a:off x="91440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68000" y="1128600"/>
            <a:ext cx="9131760" cy="19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https://cs.stanford.edu/people/eroberts/courses/soco/projects/data-compression/lossless/lz77/algorithm.html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2"/>
              </a:rPr>
              <a:t>https://en.wikipedia.org/wiki/LZ77_and_LZ78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3"/>
              </a:rPr>
              <a:t>https://medium.com/@vincentcorbee/lz77-compression-in-javascript-cd2583d2a8bd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traight Connector 7"/>
          <p:cNvSpPr/>
          <p:nvPr/>
        </p:nvSpPr>
        <p:spPr>
          <a:xfrm>
            <a:off x="468000" y="4044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Straight Connector 8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6"/>
          <p:cNvSpPr/>
          <p:nvPr/>
        </p:nvSpPr>
        <p:spPr>
          <a:xfrm>
            <a:off x="928080" y="0"/>
            <a:ext cx="8222760" cy="629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LZ77 Compression</a:t>
            </a: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Buziak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MABE/EECS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University of Tennessee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CS494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February 20, 2024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3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PlaceHolder 1"/>
          <p:cNvSpPr/>
          <p:nvPr/>
        </p:nvSpPr>
        <p:spPr>
          <a:xfrm>
            <a:off x="91440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Lossless Data Compression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7200" y="1128600"/>
            <a:ext cx="9142560" cy="38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Rectangle: Rounded Corners 9"/>
          <p:cNvSpPr/>
          <p:nvPr/>
        </p:nvSpPr>
        <p:spPr>
          <a:xfrm>
            <a:off x="457920" y="1372320"/>
            <a:ext cx="9141840" cy="15987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Uses a shorthand instead of copying redundant data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Compressed files can be sent faster over weaker connections and completely reassembled by the recipient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664920" y="525816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raight Connector 2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PlaceHolder 2"/>
          <p:cNvSpPr/>
          <p:nvPr/>
        </p:nvSpPr>
        <p:spPr>
          <a:xfrm>
            <a:off x="92196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457200" y="915120"/>
            <a:ext cx="9142560" cy="38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LZ77/LZ78 are the basis of many derivations: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Deflate → Zip &amp; PNG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LZW → Gif &amp; pdf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9664920" y="525816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223920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369252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296568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245664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318312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390996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5904360" y="3896640"/>
            <a:ext cx="118188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(d, n)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traight Connector 12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PlaceHolder 11"/>
          <p:cNvSpPr/>
          <p:nvPr/>
        </p:nvSpPr>
        <p:spPr>
          <a:xfrm>
            <a:off x="92196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Rude to Point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664920" y="525816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23884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369216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296532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245628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318276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390960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904000" y="3896640"/>
            <a:ext cx="118188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(3, 3)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6003720" y="428004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6364800" y="349308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5571000" y="3164400"/>
            <a:ext cx="15994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 flipV="1">
            <a:off x="6616800" y="453204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5967360" y="4820400"/>
            <a:ext cx="15994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Read Length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468000" y="1128600"/>
            <a:ext cx="9131760" cy="13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Matching characters are replaced with pointers to earlier occurances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9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7"/>
          <p:cNvSpPr/>
          <p:nvPr/>
        </p:nvSpPr>
        <p:spPr>
          <a:xfrm>
            <a:off x="92196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Rude to Point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664920" y="525816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828800" y="3896640"/>
            <a:ext cx="113472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369216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2965320" y="389664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1828800" y="3989880"/>
            <a:ext cx="1134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(0,  0, 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18276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909600" y="398988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904000" y="3896640"/>
            <a:ext cx="118188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(3, 3)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003720" y="4280040"/>
            <a:ext cx="3618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6364800" y="349308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5571000" y="3164400"/>
            <a:ext cx="15994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V="1">
            <a:off x="6616800" y="453204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5967360" y="4820400"/>
            <a:ext cx="15994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Read Length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68000" y="1128600"/>
            <a:ext cx="9131760" cy="13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Matching characters are replaced with pointers to earlier occurances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Unique characters are set as zero and include their respective character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traight Connector 4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PlaceHolder 3"/>
          <p:cNvSpPr/>
          <p:nvPr/>
        </p:nvSpPr>
        <p:spPr>
          <a:xfrm>
            <a:off x="91440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68000" y="1128600"/>
            <a:ext cx="9131760" cy="13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buffers slide along, encoding the file by creating pointers to earlier instances of characters with a read distance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rot="5391600">
            <a:off x="6655320" y="1710000"/>
            <a:ext cx="453240" cy="3267000"/>
          </a:xfrm>
          <a:custGeom>
            <a:avLst/>
            <a:gdLst>
              <a:gd name="textAreaLeft" fmla="*/ 290520 w 453240"/>
              <a:gd name="textAreaRight" fmla="*/ 455040 w 453240"/>
              <a:gd name="textAreaTop" fmla="*/ 84960 h 3267000"/>
              <a:gd name="textAreaBottom" fmla="*/ 3183480 h 32670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361260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33908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06592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79240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51960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246080" y="3528720"/>
            <a:ext cx="72504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797292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flipV="1">
            <a:off x="4702320" y="4255560"/>
            <a:ext cx="360" cy="545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 rot="5392800">
            <a:off x="2708640" y="2072520"/>
            <a:ext cx="352080" cy="2541960"/>
          </a:xfrm>
          <a:custGeom>
            <a:avLst/>
            <a:gdLst>
              <a:gd name="textAreaLeft" fmla="*/ 226080 w 352080"/>
              <a:gd name="textAreaRight" fmla="*/ 353880 w 352080"/>
              <a:gd name="textAreaTop" fmla="*/ 65880 h 2541960"/>
              <a:gd name="textAreaBottom" fmla="*/ 2477520 h 254196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1474200" y="2743200"/>
            <a:ext cx="269964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740560" y="2711160"/>
            <a:ext cx="335340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3779280" y="4744800"/>
            <a:ext cx="2513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Current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9664560" y="525780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89260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17260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452600" y="3528720"/>
            <a:ext cx="724680" cy="543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traight Connector 5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PlaceHolder 4"/>
          <p:cNvSpPr/>
          <p:nvPr/>
        </p:nvSpPr>
        <p:spPr>
          <a:xfrm>
            <a:off x="91440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do the Buffers Work?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68000" y="1128600"/>
            <a:ext cx="9131760" cy="19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buffer can be thought of as look up memory, distinguished by its relative position to the character of interest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other words, you want an idea of the characters/words around you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688320" y="3429360"/>
            <a:ext cx="2512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048320" y="4493880"/>
            <a:ext cx="3197880" cy="76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9664920" y="525816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845748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77384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08984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640584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72184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3784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345560" y="341064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40692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72292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03892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345200" y="452664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traight Connector 10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9"/>
          <p:cNvSpPr/>
          <p:nvPr/>
        </p:nvSpPr>
        <p:spPr>
          <a:xfrm>
            <a:off x="91440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68000" y="1128600"/>
            <a:ext cx="9131760" cy="19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Starting at the current position, find the longest string that matches in the search buffer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88320" y="3429360"/>
            <a:ext cx="2512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048320" y="4493880"/>
            <a:ext cx="3197880" cy="76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344840" y="452664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9664920" y="525816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flipV="1">
            <a:off x="4680000" y="406224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 flipV="1">
            <a:off x="5364000" y="406728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 flipV="1">
            <a:off x="6048000" y="406728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6732000" y="406728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845784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77420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709020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40620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72220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03820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345200" y="341064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640656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72256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03856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traight Connector 11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PlaceHolder 10"/>
          <p:cNvSpPr/>
          <p:nvPr/>
        </p:nvSpPr>
        <p:spPr>
          <a:xfrm>
            <a:off x="914400" y="0"/>
            <a:ext cx="82364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68000" y="1128600"/>
            <a:ext cx="9131760" cy="19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Starting at the current position, find the longest string that matches in the search buffer.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found, replace the string with a pointer to the first character in the buffer with a read distance in bytes.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688320" y="3429360"/>
            <a:ext cx="2512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048320" y="4493880"/>
            <a:ext cx="3197880" cy="76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664920" y="5258160"/>
            <a:ext cx="3821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136840" y="4524120"/>
            <a:ext cx="1140840" cy="512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(4, 4)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345560" y="341064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640692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72292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38920" y="3422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845820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77456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7090560" y="4538880"/>
            <a:ext cx="683640" cy="5011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 rot="16200000">
            <a:off x="5553000" y="2818440"/>
            <a:ext cx="352080" cy="2541960"/>
          </a:xfrm>
          <a:custGeom>
            <a:avLst/>
            <a:gdLst>
              <a:gd name="textAreaLeft" fmla="*/ 226080 w 352080"/>
              <a:gd name="textAreaRight" fmla="*/ 353880 w 352080"/>
              <a:gd name="textAreaTop" fmla="*/ 65880 h 2541960"/>
              <a:gd name="textAreaBottom" fmla="*/ 2477520 h 254196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2024-02-12T22:23:20Z</dcterms:created>
  <dc:creator/>
  <dc:description/>
  <dc:language>en-US</dc:language>
  <cp:lastModifiedBy/>
  <dcterms:modified xsi:type="dcterms:W3CDTF">2024-02-14T21:11:05Z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