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C1855B-7236-4C44-B793-D5153E75D19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300B58-78A8-4FA9-91F6-A2DBCB4F35C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3B75DE-03AF-494A-BE96-4F55B40511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4828D-C64F-4FFF-BDED-5F350022683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E67AB0-898E-44D1-AB51-CB0A85B175D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CFA7E6-2C1B-4D29-A886-DA62CE275DA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B0AB88-D1C4-44C5-A7DE-E1E51E1708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C3F482-1A2A-455F-9F43-46ED2635F5F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1E2DB4-B163-4D59-9C6A-CEEF29CFD5B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B8B8C5-6D99-4E2A-A294-1C107A26842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ACE051-1810-4295-BCE1-CFD875C1C0C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65A8FF-2A68-4F3A-977C-9491EA523CA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FA1678-B61F-400F-8047-A3EAACA753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258FDE-0905-4603-A01C-49015024FF5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7C97D-4911-4447-93B7-7F910DBCD31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D86504-D2E4-4ED2-AB25-059BC1EA0B8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FB3598-7614-4A6B-9FDA-9DEC84AA918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A65270-AFEC-410C-A734-270BADB9971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D77D7D-74B8-4384-A17D-17194BDC414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E24BC-1254-4A81-BC60-92983826AA4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EAAA68-8477-4F92-B1D9-A84C927640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FBC0A-D62B-41A9-96B1-161E67E2B5F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8B6167-53EB-48D6-ADB0-966163289B1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2B3F9F-5230-4639-ACAA-B947E23779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320" cy="686376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5400" cy="68533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760" cy="15850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2760" cy="629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880" cy="958680"/>
          </a:xfrm>
          <a:prstGeom prst="rect">
            <a:avLst/>
          </a:prstGeom>
          <a:ln w="0">
            <a:noFill/>
          </a:ln>
        </p:spPr>
      </p:pic>
      <p:sp>
        <p:nvSpPr>
          <p:cNvPr id="308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08640" y="323640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5411160" y="2525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5409000" y="3956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5535720" y="4996440"/>
            <a:ext cx="11059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6400800" y="228600"/>
            <a:ext cx="2284920" cy="91332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2285640" y="4114800"/>
            <a:ext cx="3122640" cy="983880"/>
          </a:xfrm>
          <a:prstGeom prst="wedgeEllipseCallout">
            <a:avLst>
              <a:gd name="adj1" fmla="val -36564"/>
              <a:gd name="adj2" fmla="val 10465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means I need to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those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rved-arrow"/>
          <p:cNvSpPr/>
          <p:nvPr/>
        </p:nvSpPr>
        <p:spPr>
          <a:xfrm rot="5400000">
            <a:off x="5143680" y="1942920"/>
            <a:ext cx="3657240" cy="29714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gradFill rotWithShape="0">
            <a:gsLst>
              <a:gs pos="0">
                <a:srgbClr val="77bc65"/>
              </a:gs>
              <a:gs pos="100000">
                <a:srgbClr val="77bc65"/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569160" y="1371600"/>
            <a:ext cx="1105020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69160" y="1371600"/>
            <a:ext cx="1105020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Straight Connector 1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569160" y="1371600"/>
            <a:ext cx="1105020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Haslam is Hiring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Straight Connector 2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69160" y="1371600"/>
            <a:ext cx="1105020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Promise Land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aight Connector 1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>
            <a:off x="5371920" y="267372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5374440" y="1963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5372280" y="3394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5715000" y="4361760"/>
            <a:ext cx="6847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920" cy="421920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4800600" y="2409120"/>
            <a:ext cx="2513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It’s Never Too Late For You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5371920" y="267372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5374440" y="1963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5372280" y="3394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5715000" y="4361760"/>
            <a:ext cx="6847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920" cy="421920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/>
          <p:nvPr/>
        </p:nvSpPr>
        <p:spPr>
          <a:xfrm>
            <a:off x="4800600" y="2409120"/>
            <a:ext cx="2513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3200400" y="1600200"/>
            <a:ext cx="5894640" cy="44370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>
            <a:off x="5371920" y="267372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5374440" y="1963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5372280" y="339408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5715000" y="4361760"/>
            <a:ext cx="6847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920" cy="4219200"/>
          </a:xfrm>
          <a:prstGeom prst="rect">
            <a:avLst/>
          </a:prstGeom>
          <a:ln w="0">
            <a:noFill/>
          </a:ln>
        </p:spPr>
      </p:pic>
      <p:sp>
        <p:nvSpPr>
          <p:cNvPr id="378" name=""/>
          <p:cNvSpPr/>
          <p:nvPr/>
        </p:nvSpPr>
        <p:spPr>
          <a:xfrm>
            <a:off x="4800600" y="2409120"/>
            <a:ext cx="2513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146760" y="1600200"/>
            <a:ext cx="5894640" cy="44370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399720" cy="4258080"/>
          </a:xfrm>
          <a:prstGeom prst="rect">
            <a:avLst/>
          </a:prstGeom>
          <a:ln w="0">
            <a:noFill/>
          </a:ln>
        </p:spPr>
      </p:pic>
      <p:sp>
        <p:nvSpPr>
          <p:cNvPr id="381" name=""/>
          <p:cNvSpPr/>
          <p:nvPr/>
        </p:nvSpPr>
        <p:spPr>
          <a:xfrm>
            <a:off x="5372280" y="3657600"/>
            <a:ext cx="114192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Straight Connector 2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685800" y="1371600"/>
            <a:ext cx="109724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2880" cy="9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Straight Connector 2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685800" y="1371600"/>
            <a:ext cx="109724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10003320" y="285912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2880" cy="9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2760" cy="123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808560"/>
            <a:ext cx="11188800" cy="466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Rectangle: Rounded Corners 9"/>
          <p:cNvSpPr/>
          <p:nvPr/>
        </p:nvSpPr>
        <p:spPr>
          <a:xfrm>
            <a:off x="336240" y="1339920"/>
            <a:ext cx="11316960" cy="18273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658600" y="640080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294880" y="4909320"/>
            <a:ext cx="1598760" cy="159912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240" y="4355640"/>
            <a:ext cx="127404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Straight Connector 2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685800" y="1371600"/>
            <a:ext cx="109724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pull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Actually merge the changes into your local branches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10686240" y="3744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"/>
          <p:cNvSpPr/>
          <p:nvPr/>
        </p:nvSpPr>
        <p:spPr>
          <a:xfrm>
            <a:off x="10000800" y="3569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"/>
          <p:cNvSpPr/>
          <p:nvPr/>
        </p:nvSpPr>
        <p:spPr>
          <a:xfrm>
            <a:off x="10003320" y="285912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9958320" y="419616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404" name=""/>
          <p:cNvSpPr/>
          <p:nvPr/>
        </p:nvSpPr>
        <p:spPr>
          <a:xfrm>
            <a:off x="10163880" y="4429800"/>
            <a:ext cx="107028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9829800" y="1695600"/>
            <a:ext cx="1712880" cy="9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Summary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"/>
          <p:cNvSpPr/>
          <p:nvPr/>
        </p:nvSpPr>
        <p:spPr>
          <a:xfrm>
            <a:off x="456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2760" cy="629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492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same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creates tags called 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repositories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histories of each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fork their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8520" cy="192204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727200" y="5142960"/>
            <a:ext cx="159876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98120" y="5142960"/>
            <a:ext cx="159876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40080" y="5142960"/>
            <a:ext cx="159876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1690280" y="639972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B-But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456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754040" y="2514600"/>
            <a:ext cx="3607920" cy="388476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875520" y="3587400"/>
            <a:ext cx="6396120" cy="281124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6" name=""/>
          <p:cNvSpPr/>
          <p:nvPr/>
        </p:nvSpPr>
        <p:spPr>
          <a:xfrm>
            <a:off x="11721960" y="639972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open source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8760" cy="15991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2880" cy="95868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179560" y="4343400"/>
            <a:ext cx="1258920" cy="114192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60400" y="4186800"/>
            <a:ext cx="1599840" cy="1463760"/>
          </a:xfrm>
          <a:custGeom>
            <a:avLst/>
            <a:gdLst>
              <a:gd name="textAreaLeft" fmla="*/ 222120 w 1599840"/>
              <a:gd name="textAreaRight" fmla="*/ 1267560 w 1599840"/>
              <a:gd name="textAreaTop" fmla="*/ 225000 h 1463760"/>
              <a:gd name="textAreaBottom" fmla="*/ 1174680 h 146376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2815200" y="4114800"/>
            <a:ext cx="1589400" cy="1464120"/>
          </a:xfrm>
          <a:custGeom>
            <a:avLst/>
            <a:gdLst>
              <a:gd name="textAreaLeft" fmla="*/ 220680 w 1589400"/>
              <a:gd name="textAreaRight" fmla="*/ 1259280 w 1589400"/>
              <a:gd name="textAreaTop" fmla="*/ 225000 h 1464120"/>
              <a:gd name="textAreaBottom" fmla="*/ 1175040 h 146412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56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2880" cy="95868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5840" cy="14558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4480" cy="146448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9620000">
            <a:off x="3648600" y="2926440"/>
            <a:ext cx="1647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rot="19860000">
            <a:off x="3417840" y="241596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2220000">
            <a:off x="6932160" y="294948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rot="2280000">
            <a:off x="7343640" y="250092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399400" y="4885920"/>
            <a:ext cx="1370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8393760" y="4884120"/>
            <a:ext cx="2120760" cy="7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80120" y="3335400"/>
            <a:ext cx="342792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2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456840" y="1371600"/>
            <a:ext cx="1119636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2880" cy="95868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5840" cy="145584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4480" cy="146448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9620000">
            <a:off x="3648600" y="2926440"/>
            <a:ext cx="1647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19860000">
            <a:off x="3417840" y="241596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rot="2220000">
            <a:off x="6932160" y="294948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2280000">
            <a:off x="7343640" y="2500920"/>
            <a:ext cx="159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99400" y="4885920"/>
            <a:ext cx="13705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393760" y="4884120"/>
            <a:ext cx="2120760" cy="7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80120" y="3335400"/>
            <a:ext cx="3427920" cy="23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442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3487320" y="1947960"/>
            <a:ext cx="1962000" cy="1962000"/>
          </a:xfrm>
          <a:prstGeom prst="ellipse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914400" y="1828800"/>
            <a:ext cx="15991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  <a:ea typeface="DejaVu Sans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880" cy="95868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5408640" y="323640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11160" y="2525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5409000" y="3956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5751720" y="4924440"/>
            <a:ext cx="6847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760" cy="121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11721960" y="643068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880" cy="95868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>
            <a:off x="5408640" y="323640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11160" y="2525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5409000" y="3956760"/>
            <a:ext cx="1370520" cy="456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840" cy="145584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5751720" y="4924440"/>
            <a:ext cx="6847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6400800" y="228600"/>
            <a:ext cx="2284920" cy="91332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14419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2024-02-14T13:39:48Z</dcterms:modified>
  <cp:revision>779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