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E8696-2991-4B33-A98E-504851C348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8D7387-A160-41C6-9232-30026EAAD8C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s.stanford.edu/people/eroberts/courses/soco/projects/data-compression/lossless/lz77/algorithm.html" TargetMode="External"/><Relationship Id="rId2" Type="http://schemas.openxmlformats.org/officeDocument/2006/relationships/hyperlink" Target="https://en.wikipedia.org/wiki/LZ77_and_LZ78" TargetMode="External"/><Relationship Id="rId3" Type="http://schemas.openxmlformats.org/officeDocument/2006/relationships/hyperlink" Target="https://medium.com/@vincentcorbee/lz77-compression-in-javascript-cd2583d2a8bd" TargetMode="External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4"/>
          <p:cNvSpPr/>
          <p:nvPr/>
        </p:nvSpPr>
        <p:spPr>
          <a:xfrm>
            <a:off x="468000" y="4044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Straight Connector 1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PlaceHolder 8"/>
          <p:cNvSpPr/>
          <p:nvPr/>
        </p:nvSpPr>
        <p:spPr>
          <a:xfrm>
            <a:off x="928080" y="0"/>
            <a:ext cx="8222040" cy="629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 Compression</a:t>
            </a: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Buziak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MABE/EECS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University of Tennessee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CS494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February 20, 2024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raight Connector 13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PlaceHolder 12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Finally, shift the characters through the buffers and increment the pointer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iteration, the search buffer looks like it doesn’t change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4713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34656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765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6081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5397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449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raight Connector 16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PlaceHolder 14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Finally, shift the characters through the buffers and increment the pointer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iteration, the search buffer looks like it doesn’t change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713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34656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765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081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397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449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007800" y="3143520"/>
            <a:ext cx="3429000" cy="1043280"/>
          </a:xfrm>
          <a:prstGeom prst="ellipse">
            <a:avLst/>
          </a:pr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5943600" y="2743200"/>
            <a:ext cx="2057400" cy="84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f10d0c"/>
                </a:solidFill>
                <a:latin typeface="Times New Roman"/>
              </a:rPr>
              <a:t>Lets take a look at one more iteration</a:t>
            </a:r>
            <a:endParaRPr b="0" lang="en-US" sz="1800" spc="-1" strike="noStrike">
              <a:solidFill>
                <a:srgbClr val="f10d0c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raight Connector 17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5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search for the longest match in search buffer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4713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334656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765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6081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5397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7449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 flipV="1">
            <a:off x="3837240" y="4083120"/>
            <a:ext cx="237960" cy="32904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raight Connector 18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PlaceHolder 16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search for the longest match in search buffer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Then, encode our match – unfortunately, this time we actually expand ‘A’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(3, 1)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4713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34656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6765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6081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5397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7449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262240" y="4741560"/>
            <a:ext cx="4428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V="1">
            <a:off x="3841560" y="4078440"/>
            <a:ext cx="237960" cy="32904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traight Connector 15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PlaceHolder 13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search for the longest match in search buffer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Then, encode our match – unfortunately, this time we actually expand ‘A’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Finally, we shift our buffers and start again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713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34656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765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081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5397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7449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2652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traight Connector 19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PlaceHolder 17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“Sliding Window”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time, we have no match and make a new tag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4713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346560" y="4544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6765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6081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5397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744912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2257560" y="4741560"/>
            <a:ext cx="4428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(0, 0, 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traight Connector 20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PlaceHolder 18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Optimizing LZ77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best to favor the search buffer size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Ideal to search farther back than consider ridiculously long words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traight Connector 6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PlaceHolder 5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https://cs.stanford.edu/people/eroberts/courses/soco/projects/data-compression/lossless/lz77/algorithm.html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2"/>
              </a:rPr>
              <a:t>https://en.wikipedia.org/wiki/LZ77_and_LZ78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3"/>
              </a:rPr>
              <a:t>https://medium.com/@vincentcorbee/lz77-compression-in-javascript-cd2583d2a8bd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traight Connector 7"/>
          <p:cNvSpPr/>
          <p:nvPr/>
        </p:nvSpPr>
        <p:spPr>
          <a:xfrm>
            <a:off x="468000" y="4044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Straight Connector 8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6"/>
          <p:cNvSpPr/>
          <p:nvPr/>
        </p:nvSpPr>
        <p:spPr>
          <a:xfrm>
            <a:off x="928080" y="0"/>
            <a:ext cx="8222040" cy="629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 Compression</a:t>
            </a: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Buziak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MABE/EECS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University of Tennessee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CS494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February 20, 2024</a:t>
            </a: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3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PlaceHolder 1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Lossless Data Compression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7200" y="1128600"/>
            <a:ext cx="9141840" cy="38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Rectangle: Rounded Corners 9"/>
          <p:cNvSpPr/>
          <p:nvPr/>
        </p:nvSpPr>
        <p:spPr>
          <a:xfrm>
            <a:off x="457920" y="1372320"/>
            <a:ext cx="9141120" cy="15980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Uses a shorthand instead of copying redundant data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Compressed files can be sent faster over weaker connections and completely reassembled by the recipient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raight Connector 2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PlaceHolder 2"/>
          <p:cNvSpPr/>
          <p:nvPr/>
        </p:nvSpPr>
        <p:spPr>
          <a:xfrm>
            <a:off x="92196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457200" y="915120"/>
            <a:ext cx="9141840" cy="38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LZ77/LZ78 are the basis of many derivations: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Deflate → Zip &amp; PNG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LZW → Gif &amp; pdf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223920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369252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296568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245664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18312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390996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5904360" y="3896640"/>
            <a:ext cx="11811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(d,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traight Connector 12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PlaceHolder 11"/>
          <p:cNvSpPr/>
          <p:nvPr/>
        </p:nvSpPr>
        <p:spPr>
          <a:xfrm>
            <a:off x="92196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Rude to Point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23884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369216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296532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245628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318276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90960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904000" y="3896640"/>
            <a:ext cx="11811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(3, 3)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6003720" y="428004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6364800" y="349308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5571000" y="3164400"/>
            <a:ext cx="1598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 flipV="1">
            <a:off x="6616800" y="453204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5967360" y="4820400"/>
            <a:ext cx="1598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Read Length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68000" y="1128600"/>
            <a:ext cx="91310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Matching characters are replaced with pointers to earlier occurances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9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7"/>
          <p:cNvSpPr/>
          <p:nvPr/>
        </p:nvSpPr>
        <p:spPr>
          <a:xfrm>
            <a:off x="92196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Rude to Point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828800" y="3896640"/>
            <a:ext cx="113400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369216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2965320" y="389664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1828800" y="3989880"/>
            <a:ext cx="11340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(0,  0,  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18276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909600" y="398988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904000" y="3896640"/>
            <a:ext cx="11811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(3, 3)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003720" y="4280040"/>
            <a:ext cx="3610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6364800" y="349308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5571000" y="3164400"/>
            <a:ext cx="1598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V="1">
            <a:off x="6616800" y="4532040"/>
            <a:ext cx="360" cy="347400"/>
          </a:xfrm>
          <a:prstGeom prst="line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5967360" y="4820400"/>
            <a:ext cx="15987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Read Length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68000" y="1128600"/>
            <a:ext cx="91310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Matching characters are replaced with pointers to earlier occurances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Unique characters are set as zero and include their respective character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traight Connector 4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PlaceHolder 3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Encode with Search Buffers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68000" y="1128600"/>
            <a:ext cx="91310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 buffers slide along, encoding the file by creating pointers to earlier instances of characters with a read distance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rot="5391600">
            <a:off x="6655320" y="1710000"/>
            <a:ext cx="452520" cy="3266280"/>
          </a:xfrm>
          <a:custGeom>
            <a:avLst/>
            <a:gdLst>
              <a:gd name="textAreaLeft" fmla="*/ 290520 w 452520"/>
              <a:gd name="textAreaRight" fmla="*/ 455040 w 452520"/>
              <a:gd name="textAreaTop" fmla="*/ 84960 h 3266280"/>
              <a:gd name="textAreaBottom" fmla="*/ 3183480 h 32662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361260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33908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06592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79240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51960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246080" y="3528720"/>
            <a:ext cx="72432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797292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V="1">
            <a:off x="4702320" y="4255560"/>
            <a:ext cx="360" cy="545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 rot="5392800">
            <a:off x="2708640" y="2071800"/>
            <a:ext cx="351360" cy="2541240"/>
          </a:xfrm>
          <a:custGeom>
            <a:avLst/>
            <a:gdLst>
              <a:gd name="textAreaLeft" fmla="*/ 226080 w 351360"/>
              <a:gd name="textAreaRight" fmla="*/ 353880 w 351360"/>
              <a:gd name="textAreaTop" fmla="*/ 65880 h 2541240"/>
              <a:gd name="textAreaBottom" fmla="*/ 2477520 h 254124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1474200" y="2743200"/>
            <a:ext cx="269892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740560" y="2711160"/>
            <a:ext cx="335268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 Buffer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3779280" y="4744800"/>
            <a:ext cx="2512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Current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9664560" y="525780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89260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17260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452600" y="3528720"/>
            <a:ext cx="723960" cy="542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5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PlaceHolder 4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do the Buffers Work?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buffer can be thought of as look up memory, distinguished by its relative position to the character of interest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other words, you want an idea of the characters/words around you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346560" y="45352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449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765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081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397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713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02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traight Connector 10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9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do the Buffers Work?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Starting at the current position, find the longest string that matches in the search buffer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346560" y="4544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V="1">
            <a:off x="3672000" y="406224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4356000" y="406728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 flipV="1">
            <a:off x="5040000" y="406728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5724000" y="4067280"/>
            <a:ext cx="360" cy="3492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7449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76620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08220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539820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71420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03020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33720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39856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71456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03056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traight Connector 11"/>
          <p:cNvSpPr/>
          <p:nvPr/>
        </p:nvSpPr>
        <p:spPr>
          <a:xfrm>
            <a:off x="468000" y="1128600"/>
            <a:ext cx="914400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PlaceHolder 10"/>
          <p:cNvSpPr/>
          <p:nvPr/>
        </p:nvSpPr>
        <p:spPr>
          <a:xfrm>
            <a:off x="914400" y="0"/>
            <a:ext cx="823572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do the Buffers Work?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68000" y="1128600"/>
            <a:ext cx="9131040" cy="19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Starting at the current position, find the longest string that matches in the search buffer.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found, replace the string with a pointer to the first character in the buffer with a read distance in bytes.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28320" y="3429360"/>
            <a:ext cx="25113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048320" y="4493880"/>
            <a:ext cx="31971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664920" y="5258160"/>
            <a:ext cx="382104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164840" y="4524120"/>
            <a:ext cx="1140120" cy="511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(4, 4)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 rot="16200000">
            <a:off x="4545000" y="2819160"/>
            <a:ext cx="351360" cy="2541240"/>
          </a:xfrm>
          <a:custGeom>
            <a:avLst/>
            <a:gdLst>
              <a:gd name="textAreaLeft" fmla="*/ 226080 w 351360"/>
              <a:gd name="textAreaRight" fmla="*/ 353880 w 351360"/>
              <a:gd name="textAreaTop" fmla="*/ 65880 h 2541240"/>
              <a:gd name="textAreaBottom" fmla="*/ 2477520 h 254124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3336840" y="341064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398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714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030200" y="3422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44948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6765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081840" y="4538880"/>
            <a:ext cx="682920" cy="5004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2024-02-12T22:23:20Z</dcterms:created>
  <dc:creator/>
  <dc:description/>
  <dc:language>en-US</dc:language>
  <cp:lastModifiedBy/>
  <dcterms:modified xsi:type="dcterms:W3CDTF">2024-02-15T01:51:04Z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