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A8246C4-88DC-4A4A-94DF-8F9BDA08F43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E340E6-9C38-48D0-870D-74157D17DE2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743275-5A2D-4DA3-B99A-06719FD6F72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4BBA20-D4AE-4F35-A34B-86123696C46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55FC7D-61F0-499D-89CC-AEF380A718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3E1B15-6BDF-4708-AFE8-493CE0BB729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77FD7E-1A1E-4F44-9120-3AD23529216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C7DEAA-C7AA-4E29-881D-F59B9047C0A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81F4CE-2112-4F5C-967D-0D9E07E3141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E3EBA-A021-4B73-8EA0-0DC706F394A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DF51EC-30EF-4CD0-B4CA-5397E94A9C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6049D-D2C6-44F3-BD3A-E7DA8722DF4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966646-CFF6-4792-B00F-D192FA9CBE8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D8BCC5-BB24-48CE-AE20-E3CFD86FB22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5D912D-6E1E-4DD2-94EC-9E29ED3D5E0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40B7BF-920E-42AD-86FA-0D334058BCC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0055C8-C568-4526-BA5C-CACDF237E6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86D4EF-D5E7-49DD-AD26-91CC141EDE6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AC9E1D-95EC-401D-AB68-4AE8B9AEEF4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8DFC2-4736-435B-9B80-FFAB045B7F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3BD777-7C21-4F93-B702-9339CA1FB60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650301-98EC-47A6-8282-3218CB15DE9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B4936B-EBFB-4057-997B-715B50AA94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7A8AE9-9929-4EAB-ACAE-5F2264DE1F6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8600" cy="686304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4680" cy="685260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2040" cy="15843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2040" cy="6292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160" cy="957960"/>
          </a:xfrm>
          <a:prstGeom prst="rect">
            <a:avLst/>
          </a:prstGeom>
          <a:ln w="0">
            <a:noFill/>
          </a:ln>
        </p:spPr>
      </p:pic>
      <p:sp>
        <p:nvSpPr>
          <p:cNvPr id="308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08640" y="323640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5411160" y="2525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5409000" y="3956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5535720" y="4996440"/>
            <a:ext cx="11052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6400800" y="228600"/>
            <a:ext cx="2284200" cy="91260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2284920" y="4114800"/>
            <a:ext cx="3121920" cy="983160"/>
          </a:xfrm>
          <a:prstGeom prst="wedgeEllipseCallout">
            <a:avLst>
              <a:gd name="adj1" fmla="val -36564"/>
              <a:gd name="adj2" fmla="val 10465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means I need to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those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rved-arrow"/>
          <p:cNvSpPr/>
          <p:nvPr/>
        </p:nvSpPr>
        <p:spPr>
          <a:xfrm rot="5400000">
            <a:off x="5144400" y="1942920"/>
            <a:ext cx="3656520" cy="29707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gradFill rotWithShape="0">
            <a:gsLst>
              <a:gs pos="0">
                <a:srgbClr val="77bc65"/>
              </a:gs>
              <a:gs pos="100000">
                <a:srgbClr val="77bc65"/>
              </a:gs>
            </a:gsLst>
            <a:lin ang="9000000"/>
          </a:gradFill>
          <a:ln w="10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569160" y="1371600"/>
            <a:ext cx="1104948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69160" y="1371600"/>
            <a:ext cx="1104948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Straight Connector 1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569160" y="1371600"/>
            <a:ext cx="1104948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Haslam is Hiring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Straight Connector 2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69160" y="1371600"/>
            <a:ext cx="11049480" cy="52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‘terminal’”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Promise Land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aight Connector 1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>
            <a:off x="5371920" y="26737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5374440" y="1963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5372280" y="3394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5715000" y="4361760"/>
            <a:ext cx="684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200" cy="421848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4800600" y="2409120"/>
            <a:ext cx="25128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It’s Never Too Late For You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5371920" y="26737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5374440" y="1963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5372280" y="3394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5715000" y="4361760"/>
            <a:ext cx="684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200" cy="421848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/>
          <p:nvPr/>
        </p:nvSpPr>
        <p:spPr>
          <a:xfrm>
            <a:off x="4800600" y="2409120"/>
            <a:ext cx="25128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3200400" y="1600200"/>
            <a:ext cx="5893920" cy="44362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>
            <a:off x="5371920" y="26737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5374440" y="1963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5372280" y="33940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5715000" y="4361760"/>
            <a:ext cx="684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9200" cy="4218480"/>
          </a:xfrm>
          <a:prstGeom prst="rect">
            <a:avLst/>
          </a:prstGeom>
          <a:ln w="0">
            <a:noFill/>
          </a:ln>
        </p:spPr>
      </p:pic>
      <p:sp>
        <p:nvSpPr>
          <p:cNvPr id="378" name=""/>
          <p:cNvSpPr/>
          <p:nvPr/>
        </p:nvSpPr>
        <p:spPr>
          <a:xfrm>
            <a:off x="4800600" y="2409120"/>
            <a:ext cx="25128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146760" y="1600200"/>
            <a:ext cx="5893920" cy="44362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399000" cy="4257360"/>
          </a:xfrm>
          <a:prstGeom prst="rect">
            <a:avLst/>
          </a:prstGeom>
          <a:ln w="0">
            <a:noFill/>
          </a:ln>
        </p:spPr>
      </p:pic>
      <p:sp>
        <p:nvSpPr>
          <p:cNvPr id="381" name=""/>
          <p:cNvSpPr/>
          <p:nvPr/>
        </p:nvSpPr>
        <p:spPr>
          <a:xfrm>
            <a:off x="5372280" y="3657600"/>
            <a:ext cx="114120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Straight Connector 2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685800" y="1371600"/>
            <a:ext cx="10971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2160" cy="95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Straight Connector 2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685800" y="1371600"/>
            <a:ext cx="10971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10003320" y="28591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2160" cy="95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2040" cy="123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808560"/>
            <a:ext cx="11188080" cy="466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Rectangle: Rounded Corners 9"/>
          <p:cNvSpPr/>
          <p:nvPr/>
        </p:nvSpPr>
        <p:spPr>
          <a:xfrm>
            <a:off x="336240" y="1339920"/>
            <a:ext cx="11316240" cy="18266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658600" y="640080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294880" y="4909320"/>
            <a:ext cx="1598040" cy="159840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240" y="4355640"/>
            <a:ext cx="1273320" cy="9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Straight Connector 2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685800" y="1371600"/>
            <a:ext cx="10971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Actually merge the changes into your local branches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10686240" y="3744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"/>
          <p:cNvSpPr/>
          <p:nvPr/>
        </p:nvSpPr>
        <p:spPr>
          <a:xfrm>
            <a:off x="10000800" y="3569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"/>
          <p:cNvSpPr/>
          <p:nvPr/>
        </p:nvSpPr>
        <p:spPr>
          <a:xfrm>
            <a:off x="10003320" y="28591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9958320" y="419616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404" name=""/>
          <p:cNvSpPr/>
          <p:nvPr/>
        </p:nvSpPr>
        <p:spPr>
          <a:xfrm>
            <a:off x="10163880" y="4429800"/>
            <a:ext cx="106956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9829800" y="1695600"/>
            <a:ext cx="1712160" cy="95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Summary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"/>
          <p:cNvSpPr/>
          <p:nvPr/>
        </p:nvSpPr>
        <p:spPr>
          <a:xfrm>
            <a:off x="456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2040" cy="6292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492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same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creates tags called 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repositories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histories of each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fork their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7800" cy="192132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727200" y="5142960"/>
            <a:ext cx="1598040" cy="684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98120" y="5142960"/>
            <a:ext cx="1598040" cy="684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40080" y="5142960"/>
            <a:ext cx="1598040" cy="684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1690280" y="639972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B-But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456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186040" y="2514600"/>
            <a:ext cx="3607200" cy="388404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1055520" y="3587400"/>
            <a:ext cx="6395400" cy="281052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6" name=""/>
          <p:cNvSpPr/>
          <p:nvPr/>
        </p:nvSpPr>
        <p:spPr>
          <a:xfrm>
            <a:off x="11721960" y="639972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open source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8040" cy="159840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2160" cy="95796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179560" y="4343400"/>
            <a:ext cx="1258200" cy="114120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60400" y="4186800"/>
            <a:ext cx="1599120" cy="1463040"/>
          </a:xfrm>
          <a:custGeom>
            <a:avLst/>
            <a:gdLst>
              <a:gd name="textAreaLeft" fmla="*/ 222120 w 1599120"/>
              <a:gd name="textAreaRight" fmla="*/ 1267560 w 1599120"/>
              <a:gd name="textAreaTop" fmla="*/ 225000 h 1463040"/>
              <a:gd name="textAreaBottom" fmla="*/ 1174680 h 14630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2815200" y="4114800"/>
            <a:ext cx="1588680" cy="1463400"/>
          </a:xfrm>
          <a:custGeom>
            <a:avLst/>
            <a:gdLst>
              <a:gd name="textAreaLeft" fmla="*/ 220680 w 1588680"/>
              <a:gd name="textAreaRight" fmla="*/ 1259280 w 1588680"/>
              <a:gd name="textAreaTop" fmla="*/ 225000 h 1463400"/>
              <a:gd name="textAreaBottom" fmla="*/ 1175040 h 146340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56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2160" cy="95796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5120" cy="145512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3760" cy="146376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9620000">
            <a:off x="3647880" y="2926440"/>
            <a:ext cx="1647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rot="19860000">
            <a:off x="3417480" y="241596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2220000">
            <a:off x="6931800" y="294876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rot="2280000">
            <a:off x="7343280" y="250020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399400" y="4885920"/>
            <a:ext cx="13698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8393760" y="4884120"/>
            <a:ext cx="2120040" cy="7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80120" y="3335400"/>
            <a:ext cx="342720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2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456840" y="1371600"/>
            <a:ext cx="1119564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2160" cy="95796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5120" cy="145512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3760" cy="146376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9620000">
            <a:off x="3647880" y="2926440"/>
            <a:ext cx="1647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19860000">
            <a:off x="3417480" y="241596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rot="2220000">
            <a:off x="6931800" y="294876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2280000">
            <a:off x="7343280" y="2500200"/>
            <a:ext cx="159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99400" y="4885920"/>
            <a:ext cx="13698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393760" y="4884120"/>
            <a:ext cx="2120040" cy="7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80120" y="3335400"/>
            <a:ext cx="342720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442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3487320" y="1947960"/>
            <a:ext cx="1961280" cy="1961280"/>
          </a:xfrm>
          <a:prstGeom prst="ellipse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914400" y="1828800"/>
            <a:ext cx="15984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  <a:ea typeface="DejaVu Sans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160" cy="95796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5408640" y="323640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11160" y="2525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5409000" y="3956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5751720" y="4924440"/>
            <a:ext cx="684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2040" cy="121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11721960" y="643068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2160" cy="95796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>
            <a:off x="5408640" y="323640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11160" y="2525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5409000" y="39567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5120" cy="145512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5751720" y="4924440"/>
            <a:ext cx="684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6400800" y="228600"/>
            <a:ext cx="2284200" cy="91260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14428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2024-02-15T17:07:45Z</dcterms:modified>
  <cp:revision>783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