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4A2FDE0-81C4-4CEA-971E-C5523D91F78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D9FB0E-190B-48D7-9E99-739CA46FEBE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3E2B4-7DDD-4577-B7CC-B5154398169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57443E-745E-435B-A555-69A73FAF562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C1CD3B-07D0-465F-9C9B-234F02D3C61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8C0761-0B59-4582-B172-122FDBF1252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796675-7684-44C4-A0E8-C13DCF61EB7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FCA07-E06C-4B03-AC5A-C4A7DEFB71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E4E451-9768-4052-AE85-E5E50B855B1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D0B087-E98F-43E7-B152-73C13ADBA50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87A788-A16C-4F8A-9F02-1B98564192D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689972-567D-4186-AEBA-E56ECCC9CB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C727F3-0FB7-4620-A89E-8DE63FED4AD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05F047-0C62-40E7-97E6-181F57D0BE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E68390-CA66-46C8-8D0A-7E223447B67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B2726C-A51D-4492-A072-E4112530653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B42D87-1ED3-4D6F-93BE-92413DFFC3D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659226-7484-466D-9BF1-C3F412555FA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C731F8-167A-4CE2-93E2-05BEBE3E7D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746A56-C14A-461E-83AE-304AA9E1685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96D661-4608-4E65-AABA-88294098751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01C7BA-1D63-452A-AEB2-857549FC3A9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43E81-4362-4159-B4FC-0CC0CF674A6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83AEC-3C93-43C1-BBD3-FCB70E6F876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9680" cy="686412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5760" cy="685368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3120" cy="15854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3120" cy="6293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240" cy="959040"/>
          </a:xfrm>
          <a:prstGeom prst="rect">
            <a:avLst/>
          </a:prstGeom>
          <a:ln w="0">
            <a:noFill/>
          </a:ln>
        </p:spPr>
      </p:pic>
      <p:sp>
        <p:nvSpPr>
          <p:cNvPr id="308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08640" y="323640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5411160" y="2525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5409000" y="3956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316" name=""/>
          <p:cNvSpPr/>
          <p:nvPr/>
        </p:nvSpPr>
        <p:spPr>
          <a:xfrm>
            <a:off x="5571720" y="4996440"/>
            <a:ext cx="11062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6400800" y="228600"/>
            <a:ext cx="2285280" cy="91368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2285640" y="4114800"/>
            <a:ext cx="3123000" cy="984240"/>
          </a:xfrm>
          <a:prstGeom prst="wedgeEllipseCallout">
            <a:avLst>
              <a:gd name="adj1" fmla="val -36564"/>
              <a:gd name="adj2" fmla="val 10465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Which means I need to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pull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those changes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curved-arrow"/>
          <p:cNvSpPr/>
          <p:nvPr/>
        </p:nvSpPr>
        <p:spPr>
          <a:xfrm rot="5400000">
            <a:off x="5143320" y="1942920"/>
            <a:ext cx="3657600" cy="2971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gradFill rotWithShape="0">
            <a:gsLst>
              <a:gs pos="0">
                <a:srgbClr val="4472c4"/>
              </a:gs>
              <a:gs pos="100000">
                <a:srgbClr val="325490"/>
              </a:gs>
            </a:gsLst>
            <a:lin ang="9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traight Connector 1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569160" y="1371600"/>
            <a:ext cx="1105056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569160" y="1371600"/>
            <a:ext cx="1105056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“terminal” ?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Straight Connector 2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569160" y="1371600"/>
            <a:ext cx="1105056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“terminal” ?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Haslam is Hiring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Straight Connector 2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569160" y="1371600"/>
            <a:ext cx="1105056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starting to get convoluted.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Didn’t you say this was all through the “terminal” ?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Promise Land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aight Connector 1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>
            <a:off x="5371920" y="26737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5374440" y="1963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5372280" y="3394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5715000" y="4361760"/>
            <a:ext cx="6850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280" cy="421956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4800600" y="2409120"/>
            <a:ext cx="25138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It’s Never Too Late For You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5371920" y="26737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5374440" y="1963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5372280" y="3394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5715000" y="4361760"/>
            <a:ext cx="6850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280" cy="421956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/>
          <p:nvPr/>
        </p:nvSpPr>
        <p:spPr>
          <a:xfrm>
            <a:off x="4800600" y="2409120"/>
            <a:ext cx="25138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3200400" y="1600200"/>
            <a:ext cx="5895000" cy="4437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>
            <a:off x="5371920" y="26737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5374440" y="1963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5372280" y="33940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5715000" y="4361760"/>
            <a:ext cx="6850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8000280" cy="4219560"/>
          </a:xfrm>
          <a:prstGeom prst="rect">
            <a:avLst/>
          </a:prstGeom>
          <a:ln w="0">
            <a:noFill/>
          </a:ln>
        </p:spPr>
      </p:pic>
      <p:sp>
        <p:nvSpPr>
          <p:cNvPr id="378" name=""/>
          <p:cNvSpPr/>
          <p:nvPr/>
        </p:nvSpPr>
        <p:spPr>
          <a:xfrm>
            <a:off x="4800600" y="2409120"/>
            <a:ext cx="25138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3146760" y="1600200"/>
            <a:ext cx="5895000" cy="4437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400080" cy="4258440"/>
          </a:xfrm>
          <a:prstGeom prst="rect">
            <a:avLst/>
          </a:prstGeom>
          <a:ln w="0">
            <a:noFill/>
          </a:ln>
        </p:spPr>
      </p:pic>
      <p:sp>
        <p:nvSpPr>
          <p:cNvPr id="381" name=""/>
          <p:cNvSpPr/>
          <p:nvPr/>
        </p:nvSpPr>
        <p:spPr>
          <a:xfrm>
            <a:off x="5372280" y="3657600"/>
            <a:ext cx="11422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Straight Connector 2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685800" y="1371600"/>
            <a:ext cx="10972800" cy="50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 staged file(s)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3240" cy="9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Straight Connector 2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685800" y="1371600"/>
            <a:ext cx="10972800" cy="50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 staged file(s)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10003320" y="28591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3240" cy="9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3120" cy="123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808560"/>
            <a:ext cx="11189160" cy="466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Rectangle: Rounded Corners 9"/>
          <p:cNvSpPr/>
          <p:nvPr/>
        </p:nvSpPr>
        <p:spPr>
          <a:xfrm>
            <a:off x="336240" y="1339920"/>
            <a:ext cx="11317320" cy="18277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658600" y="640080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294880" y="4909320"/>
            <a:ext cx="1599120" cy="159948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240" y="4355640"/>
            <a:ext cx="127440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Straight Connector 2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685800" y="1371600"/>
            <a:ext cx="10972800" cy="50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show info on staged file(s)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git pull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merge changes into your local branches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0686240" y="3744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"/>
          <p:cNvSpPr/>
          <p:nvPr/>
        </p:nvSpPr>
        <p:spPr>
          <a:xfrm>
            <a:off x="10000800" y="3569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"/>
          <p:cNvSpPr/>
          <p:nvPr/>
        </p:nvSpPr>
        <p:spPr>
          <a:xfrm>
            <a:off x="10003320" y="28591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9958320" y="419616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404" name=""/>
          <p:cNvSpPr/>
          <p:nvPr/>
        </p:nvSpPr>
        <p:spPr>
          <a:xfrm>
            <a:off x="10163880" y="4429800"/>
            <a:ext cx="10706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9829800" y="1695600"/>
            <a:ext cx="1713240" cy="95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Summary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"/>
          <p:cNvSpPr/>
          <p:nvPr/>
        </p:nvSpPr>
        <p:spPr>
          <a:xfrm>
            <a:off x="456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3120" cy="6293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492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same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creates tags called 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repositories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histories of each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fork their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8880" cy="19224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727200" y="5142960"/>
            <a:ext cx="159912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98120" y="5142960"/>
            <a:ext cx="159912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40080" y="5142960"/>
            <a:ext cx="159912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1690280" y="639972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B-But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456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7754040" y="2514600"/>
            <a:ext cx="3608280" cy="388512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875520" y="3587400"/>
            <a:ext cx="6396480" cy="281160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6" name=""/>
          <p:cNvSpPr/>
          <p:nvPr/>
        </p:nvSpPr>
        <p:spPr>
          <a:xfrm>
            <a:off x="11721960" y="639972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open 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9120" cy="159948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3240" cy="95904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179560" y="4343400"/>
            <a:ext cx="1259280" cy="114228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60400" y="4186800"/>
            <a:ext cx="1600200" cy="1464120"/>
          </a:xfrm>
          <a:custGeom>
            <a:avLst/>
            <a:gdLst>
              <a:gd name="textAreaLeft" fmla="*/ 222120 w 1600200"/>
              <a:gd name="textAreaRight" fmla="*/ 1267560 w 1600200"/>
              <a:gd name="textAreaTop" fmla="*/ 225000 h 1464120"/>
              <a:gd name="textAreaBottom" fmla="*/ 1174680 h 146412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2815200" y="4114800"/>
            <a:ext cx="1589760" cy="1464480"/>
          </a:xfrm>
          <a:custGeom>
            <a:avLst/>
            <a:gdLst>
              <a:gd name="textAreaLeft" fmla="*/ 220680 w 1589760"/>
              <a:gd name="textAreaRight" fmla="*/ 1259280 w 1589760"/>
              <a:gd name="textAreaTop" fmla="*/ 225000 h 1464480"/>
              <a:gd name="textAreaBottom" fmla="*/ 1175040 h 146448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56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240" cy="95904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200" cy="145620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4840" cy="14648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703152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9620000">
            <a:off x="3648960" y="2926440"/>
            <a:ext cx="1648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rot="19860000">
            <a:off x="3418200" y="241632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2220000">
            <a:off x="6932160" y="294948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rot="2280000">
            <a:off x="7343640" y="250092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399400" y="4885920"/>
            <a:ext cx="13708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8393760" y="4884120"/>
            <a:ext cx="2121120" cy="7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80120" y="4343400"/>
            <a:ext cx="3428280" cy="23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456840" y="1371600"/>
            <a:ext cx="111967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3240" cy="95904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6200" cy="145620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4840" cy="146484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9620000">
            <a:off x="3648960" y="2926440"/>
            <a:ext cx="1648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19860000">
            <a:off x="3418200" y="241632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rot="2220000">
            <a:off x="6932160" y="294948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2280000">
            <a:off x="7343640" y="2500920"/>
            <a:ext cx="1599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99400" y="4885920"/>
            <a:ext cx="13708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393760" y="4884120"/>
            <a:ext cx="2121120" cy="7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80120" y="4343400"/>
            <a:ext cx="3428280" cy="23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514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3523320" y="1983960"/>
            <a:ext cx="1962360" cy="1962360"/>
          </a:xfrm>
          <a:prstGeom prst="ellipse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914400" y="1828800"/>
            <a:ext cx="15994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  <a:ea typeface="DejaVu Sans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240" cy="95904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5408640" y="323640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11160" y="2525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5409000" y="3956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5751720" y="4924440"/>
            <a:ext cx="6850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3120" cy="1215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11721960" y="6430680"/>
            <a:ext cx="382212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3240" cy="95904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>
            <a:off x="5408640" y="323640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11160" y="2525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5409000" y="39567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5751720" y="4924440"/>
            <a:ext cx="68508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6400800" y="228600"/>
            <a:ext cx="2285280" cy="91368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14395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2024-02-13T22:24:56Z</dcterms:modified>
  <cp:revision>771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