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wmf" ContentType="image/x-wmf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4F94D1-48A7-4F43-AF7D-D869AE13218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4C8B3D-365F-423E-9B17-7EC6F855DFA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45BD0D-BB44-4F66-A0E5-F407C551177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88D2B1-1EBC-4407-8B99-66225B84D7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676CED-8577-4740-A7E2-73FCDB187EB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89FCDC-EA91-48AE-90CB-1C448C6F9B9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3CD1B2-725E-4BF8-8909-930FD63F03E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5627C8-9F60-425F-8560-6A39278DDA4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A15686-B0E7-4404-BF41-7A88DB9AC8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812C1D-1AE4-4DF0-9A10-544B60FB4CE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45B3A0-E6D4-4072-855A-5C30C874C96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E7FB3A-2491-4CF6-A331-42057BF1761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93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4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98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9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2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23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4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34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5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43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4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56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7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7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71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2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77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8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84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5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93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4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198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9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34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7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7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2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8" descr="AyresJosh.jpg"/>
          <p:cNvPicPr/>
          <p:nvPr/>
        </p:nvPicPr>
        <p:blipFill>
          <a:blip r:embed="rId2"/>
          <a:stretch/>
        </p:blipFill>
        <p:spPr>
          <a:xfrm>
            <a:off x="-1624680" y="0"/>
            <a:ext cx="13824720" cy="6865560"/>
          </a:xfrm>
          <a:prstGeom prst="rect">
            <a:avLst/>
          </a:prstGeom>
          <a:ln w="0">
            <a:noFill/>
          </a:ln>
        </p:spPr>
      </p:pic>
      <p:sp>
        <p:nvSpPr>
          <p:cNvPr id="77" name="Rectangle 5"/>
          <p:cNvSpPr/>
          <p:nvPr/>
        </p:nvSpPr>
        <p:spPr>
          <a:xfrm>
            <a:off x="6085800" y="0"/>
            <a:ext cx="5588640" cy="6855120"/>
          </a:xfrm>
          <a:prstGeom prst="rect">
            <a:avLst/>
          </a:prstGeom>
          <a:solidFill>
            <a:srgbClr val="ff8200"/>
          </a:solidFill>
          <a:ln w="936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8" name="Picture 10" descr=""/>
          <p:cNvPicPr/>
          <p:nvPr/>
        </p:nvPicPr>
        <p:blipFill>
          <a:blip r:embed="rId3"/>
          <a:stretch/>
        </p:blipFill>
        <p:spPr>
          <a:xfrm>
            <a:off x="7370640" y="4313880"/>
            <a:ext cx="3185280" cy="15868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s.stanford.edu/people/eroberts/courses/soco/projects/data-compression/lossless/lz77/algorithm.html" TargetMode="External"/><Relationship Id="rId2" Type="http://schemas.openxmlformats.org/officeDocument/2006/relationships/hyperlink" Target="https://en.wikipedia.org/wiki/LZ77_and_LZ78" TargetMode="External"/><Relationship Id="rId3" Type="http://schemas.openxmlformats.org/officeDocument/2006/relationships/hyperlink" Target="https://medium.com/@vincentcorbee/lz77-compression-in-javascript-cd2583d2a8bd" TargetMode="Externa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070360" y="20520"/>
            <a:ext cx="8226720" cy="6294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LZ77 Compression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CS494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 20,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Straight Connector 8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Straight Connector 1"/>
          <p:cNvSpPr/>
          <p:nvPr/>
        </p:nvSpPr>
        <p:spPr>
          <a:xfrm>
            <a:off x="240480" y="485892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057400" y="-7416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Resources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Straight Connector 2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457200" y="137160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https://cs.stanford.edu/people/eroberts/courses/soco/projects/data-compression/lossless/lz77/algorithm.html</a:t>
            </a:r>
            <a:endParaRPr b="0" lang="en-US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hlinkClick r:id="rId2"/>
              </a:rPr>
              <a:t>https://en.wikipedia.org/wiki/LZ77_and_LZ78</a:t>
            </a:r>
            <a:endParaRPr b="0" lang="en-US" sz="1800" spc="-1" strike="noStrike" u="sng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https://medium.com/@vincentcorbee/lz77-compression-in-javascript-cd2583d2a8bd</a:t>
            </a:r>
            <a:endParaRPr b="0" lang="en-US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080800" y="-73800"/>
            <a:ext cx="8226720" cy="6294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LZ77 Compression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Will Buziak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MABE/EECS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University of Tennessee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CS494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February 20, 2024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Straight Connector 4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Straight Connector 5"/>
          <p:cNvSpPr/>
          <p:nvPr/>
        </p:nvSpPr>
        <p:spPr>
          <a:xfrm>
            <a:off x="240480" y="485892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6720" cy="1234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What is Lossless Data Compression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64760" y="808560"/>
            <a:ext cx="11193480" cy="466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Uses a shorthand to redundant data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Completely reconstruct the compressed data with no quality lost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3256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Straight Connector 8"/>
          <p:cNvSpPr/>
          <p:nvPr/>
        </p:nvSpPr>
        <p:spPr>
          <a:xfrm>
            <a:off x="349560" y="96228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Rectangle: Rounded Corners 9"/>
          <p:cNvSpPr/>
          <p:nvPr/>
        </p:nvSpPr>
        <p:spPr>
          <a:xfrm>
            <a:off x="336600" y="1143000"/>
            <a:ext cx="11429280" cy="16891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592080" y="3042000"/>
            <a:ext cx="5323320" cy="358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057400" y="-7416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Applications of LZ77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Straight Connector 6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457200" y="137160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LZ77/LZ78 are the basis of many derivations: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Deflate → PNG &amp; ZIP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LZW → GIF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2971800" y="3886200"/>
            <a:ext cx="548640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Img showing txt file → encoded file → txt 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 rot="5393400">
            <a:off x="7943040" y="2119680"/>
            <a:ext cx="572760" cy="4113360"/>
          </a:xfrm>
          <a:custGeom>
            <a:avLst/>
            <a:gdLst>
              <a:gd name="textAreaLeft" fmla="*/ 366120 w 572760"/>
              <a:gd name="textAreaRight" fmla="*/ 573120 w 572760"/>
              <a:gd name="textAreaTop" fmla="*/ 107280 h 4113360"/>
              <a:gd name="textAreaBottom" fmla="*/ 4006080 h 411336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019960" y="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“Sliding Window” Shorthand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Straight Connector 3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457200" y="137196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Two buffers slide along, encoding the file by creating pointers to earlier instances of characters with a read distance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13716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22860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41148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0292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32004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9436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68580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77724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86868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9601200" y="440928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 flipV="1">
            <a:off x="5486400" y="5323680"/>
            <a:ext cx="0" cy="68580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 rot="5395200">
            <a:off x="2977200" y="2578320"/>
            <a:ext cx="445680" cy="3200400"/>
          </a:xfrm>
          <a:custGeom>
            <a:avLst/>
            <a:gdLst>
              <a:gd name="textAreaLeft" fmla="*/ 284760 w 445680"/>
              <a:gd name="textAreaRight" fmla="*/ 446040 w 445680"/>
              <a:gd name="textAreaTop" fmla="*/ 83160 h 3200400"/>
              <a:gd name="textAreaBottom" fmla="*/ 3117240 h 32004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2057400" y="3429000"/>
            <a:ext cx="2514600" cy="45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6858000" y="3429000"/>
            <a:ext cx="320040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Look Ahead Window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4572000" y="6054120"/>
            <a:ext cx="2057400" cy="57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Current Place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6002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5146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34290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43434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2578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61722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0866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80010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89154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9829800" y="4572000"/>
            <a:ext cx="457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879200" y="-5328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How Do The Buffers Work?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Straight Connector 10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457560" y="137196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Each buffer can be thought of as look up memory, distinguished by its relative position to the current character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In other words, you want an idea of the characters/words around you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- Otherwise, you would simply be expanding characters while encoding!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114800" y="4286160"/>
            <a:ext cx="685800" cy="514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800600" y="4286160"/>
            <a:ext cx="685800" cy="514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6172200" y="4286160"/>
            <a:ext cx="685800" cy="514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5486400" y="4286160"/>
            <a:ext cx="685800" cy="514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4800600" y="5440680"/>
            <a:ext cx="685800" cy="5029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5486400" y="5440680"/>
            <a:ext cx="685800" cy="5029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6172200" y="5440680"/>
            <a:ext cx="685800" cy="5029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6858000" y="5440680"/>
            <a:ext cx="685800" cy="5029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7543800" y="5452920"/>
            <a:ext cx="685800" cy="5029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457200" y="4343400"/>
            <a:ext cx="25146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Search Buffer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457200" y="5407920"/>
            <a:ext cx="3200400" cy="76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Look Ahead Window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4286160" y="440820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4971960" y="440820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5657760" y="440820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6343560" y="440820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4971960" y="555984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5657760" y="556020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6343560" y="555984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7029360" y="556020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715160" y="557244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4114800" y="5440680"/>
            <a:ext cx="685800" cy="502920"/>
          </a:xfrm>
          <a:prstGeom prst="roundRect">
            <a:avLst>
              <a:gd name="adj" fmla="val 16667"/>
            </a:avLst>
          </a:prstGeom>
          <a:solidFill>
            <a:srgbClr val="ffde5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4286160" y="5559840"/>
            <a:ext cx="343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2057400" y="-7416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Algorithm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Straight Connector 9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457200" y="137160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057400" y="-7416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Behold, A Simple Example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Straight Connector 7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457200" y="137160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057400" y="-7416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Experiment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Straight Connector 11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457200" y="137160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057400" y="-74160"/>
            <a:ext cx="8226720" cy="121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Performance Evaluation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Straight Connector 12"/>
          <p:cNvSpPr/>
          <p:nvPr/>
        </p:nvSpPr>
        <p:spPr>
          <a:xfrm>
            <a:off x="240480" y="1143000"/>
            <a:ext cx="11646720" cy="36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457200" y="1371600"/>
            <a:ext cx="112010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14271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2022-04-06T12:24:52Z</dcterms:created>
  <dc:creator>Mench, Matthew M</dc:creator>
  <dc:description/>
  <dc:language>en-US</dc:language>
  <cp:lastModifiedBy/>
  <dcterms:modified xsi:type="dcterms:W3CDTF">2024-02-12T03:14:29Z</dcterms:modified>
  <cp:revision>739</cp:revision>
  <dc:subject/>
  <dc:title>   Git/Github  introduction/tutorial   Will Buziak 1/11/23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0x010100D5A8998D239AE840B9F20E8F74E7674A</vt:lpwstr>
  </property>
  <property fmtid="{D5CDD505-2E9C-101B-9397-08002B2CF9AE}" pid="4" name="MediaServiceImageTags">
    <vt:lpwstr/>
  </property>
  <property fmtid="{D5CDD505-2E9C-101B-9397-08002B2CF9AE}" pid="5" name="Notes">
    <vt:r8>19</vt:r8>
  </property>
  <property fmtid="{D5CDD505-2E9C-101B-9397-08002B2CF9AE}" pid="6" name="PresentationFormat">
    <vt:lpwstr>Widescreen</vt:lpwstr>
  </property>
  <property fmtid="{D5CDD505-2E9C-101B-9397-08002B2CF9AE}" pid="7" name="Slides">
    <vt:r8>21</vt:r8>
  </property>
  <property fmtid="{D5CDD505-2E9C-101B-9397-08002B2CF9AE}" pid="8" name="TriggerFlowInfo">
    <vt:lpwstr/>
  </property>
  <property fmtid="{D5CDD505-2E9C-101B-9397-08002B2CF9AE}" pid="9" name="_ExtendedDescription">
    <vt:lpwstr/>
  </property>
  <property fmtid="{D5CDD505-2E9C-101B-9397-08002B2CF9AE}" pid="10" name="_SharedFileIndex">
    <vt:lpwstr/>
  </property>
  <property fmtid="{D5CDD505-2E9C-101B-9397-08002B2CF9AE}" pid="11" name="_SourceUrl">
    <vt:lpwstr/>
  </property>
</Properties>
</file>