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notesMasterIdLst>
    <p:notesMasterId r:id="rId27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notesMaster" Target="notesMasters/notesMaster1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E5BA87-09C0-4F6E-A8F7-C6BEF3B4B73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B6B100-56BD-43DE-AF99-5A576E50537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9383BF-F4A6-4482-920A-8C84F72C5FF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ACE067-14A6-45DB-802B-C0D83981F27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94278E-18D5-4C76-A573-1B65F72981E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7F7E07-3E5F-49BC-9720-20D51B50813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B7C92A-781D-4E22-AA6F-A63768050A9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7E4B1C-9F0E-4592-890F-5CD1A947468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72FE2D-A120-45E3-BC9D-E7E9BAA4D1A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F4F12B-49DC-4BEC-9BCD-0B39CEE00F1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D82B5E-E679-434D-BF92-BDDC052B44D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39263F-674D-44B9-94F7-88161492B98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BD2D8C-714D-416A-909E-9E16E5A1C63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72D9A0-3263-4C50-BF17-157F8DB9052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8C406A-0918-491A-866D-FAA20B40345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2268D0-B828-415D-A103-2DE7DB4639C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DDA579-7CBE-4B84-BE84-859B6EC1206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80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1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89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00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1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11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22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33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42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55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60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1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2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65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72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79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88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94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199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0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23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34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56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61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66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400" cy="6864840"/>
          </a:xfrm>
          <a:prstGeom prst="rect">
            <a:avLst/>
          </a:prstGeom>
          <a:ln w="0">
            <a:noFill/>
          </a:ln>
        </p:spPr>
      </p:pic>
      <p:sp>
        <p:nvSpPr>
          <p:cNvPr id="73" name="Rectangle 5"/>
          <p:cNvSpPr/>
          <p:nvPr/>
        </p:nvSpPr>
        <p:spPr>
          <a:xfrm>
            <a:off x="6084000" y="0"/>
            <a:ext cx="5586480" cy="68544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840" cy="158616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9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wbuz24/undergrad-repo/blob/master/github-intro.pdf" TargetMode="External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982520" y="20520"/>
            <a:ext cx="8223840" cy="6294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Straight Connector 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Straight Connector 1"/>
          <p:cNvSpPr/>
          <p:nvPr/>
        </p:nvSpPr>
        <p:spPr>
          <a:xfrm>
            <a:off x="27288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Straight Connector 1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1721960" y="643068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3960" cy="959760"/>
          </a:xfrm>
          <a:prstGeom prst="rect">
            <a:avLst/>
          </a:prstGeom>
          <a:ln w="0">
            <a:noFill/>
          </a:ln>
        </p:spPr>
      </p:pic>
      <p:sp>
        <p:nvSpPr>
          <p:cNvPr id="312" name=""/>
          <p:cNvSpPr/>
          <p:nvPr/>
        </p:nvSpPr>
        <p:spPr>
          <a:xfrm flipV="1">
            <a:off x="6094440" y="304560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5408640" y="323640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 flipV="1">
            <a:off x="6094440" y="232200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5411160" y="252576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 flipV="1">
            <a:off x="6094440" y="37753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5409000" y="395676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 flipV="1">
            <a:off x="6094440" y="45313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6920" cy="145692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 txBox="1"/>
          <p:nvPr/>
        </p:nvSpPr>
        <p:spPr>
          <a:xfrm>
            <a:off x="5751720" y="4924440"/>
            <a:ext cx="685800" cy="59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6400800" y="228600"/>
            <a:ext cx="2286000" cy="91440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Merging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Straight Connector 1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1721960" y="643068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 flipV="1">
            <a:off x="6057720" y="24829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5371920" y="267372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 flipV="1">
            <a:off x="6057720" y="17593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5374440" y="196308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 flipV="1">
            <a:off x="6057720" y="321264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5372280" y="339408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 flipV="1">
            <a:off x="6057720" y="396864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6920" cy="1456920"/>
          </a:xfrm>
          <a:prstGeom prst="rect">
            <a:avLst/>
          </a:prstGeom>
          <a:ln w="0">
            <a:noFill/>
          </a:ln>
        </p:spPr>
      </p:pic>
      <p:sp>
        <p:nvSpPr>
          <p:cNvPr id="333" name=""/>
          <p:cNvSpPr txBox="1"/>
          <p:nvPr/>
        </p:nvSpPr>
        <p:spPr>
          <a:xfrm>
            <a:off x="5715000" y="4361760"/>
            <a:ext cx="685800" cy="59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8001000" cy="4220280"/>
          </a:xfrm>
          <a:prstGeom prst="rect">
            <a:avLst/>
          </a:prstGeom>
          <a:ln w="0">
            <a:noFill/>
          </a:ln>
        </p:spPr>
      </p:pic>
      <p:sp>
        <p:nvSpPr>
          <p:cNvPr id="335" name=""/>
          <p:cNvSpPr txBox="1"/>
          <p:nvPr/>
        </p:nvSpPr>
        <p:spPr>
          <a:xfrm>
            <a:off x="4800600" y="2409120"/>
            <a:ext cx="2514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git status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Merging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Straight Connector 1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1721960" y="643068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 flipV="1">
            <a:off x="6057720" y="24829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5371920" y="267372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 flipV="1">
            <a:off x="6057720" y="17593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>
            <a:off x="5374440" y="196308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 flipV="1">
            <a:off x="6057720" y="321264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"/>
          <p:cNvSpPr/>
          <p:nvPr/>
        </p:nvSpPr>
        <p:spPr>
          <a:xfrm>
            <a:off x="5372280" y="339408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 flipV="1">
            <a:off x="6057720" y="396864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6920" cy="1456920"/>
          </a:xfrm>
          <a:prstGeom prst="rect">
            <a:avLst/>
          </a:prstGeom>
          <a:ln w="0">
            <a:noFill/>
          </a:ln>
        </p:spPr>
      </p:pic>
      <p:sp>
        <p:nvSpPr>
          <p:cNvPr id="347" name=""/>
          <p:cNvSpPr txBox="1"/>
          <p:nvPr/>
        </p:nvSpPr>
        <p:spPr>
          <a:xfrm>
            <a:off x="5715000" y="4361760"/>
            <a:ext cx="685800" cy="59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8001000" cy="4220280"/>
          </a:xfrm>
          <a:prstGeom prst="rect">
            <a:avLst/>
          </a:prstGeom>
          <a:ln w="0">
            <a:noFill/>
          </a:ln>
        </p:spPr>
      </p:pic>
      <p:sp>
        <p:nvSpPr>
          <p:cNvPr id="349" name=""/>
          <p:cNvSpPr txBox="1"/>
          <p:nvPr/>
        </p:nvSpPr>
        <p:spPr>
          <a:xfrm>
            <a:off x="4800600" y="2409120"/>
            <a:ext cx="2514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3200400" y="1600200"/>
            <a:ext cx="5895720" cy="443808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Merging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Straight Connector 1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1721960" y="643068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 flipV="1">
            <a:off x="6057720" y="24829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5371920" y="267372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 flipV="1">
            <a:off x="6057720" y="17593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5374440" y="196308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 flipV="1">
            <a:off x="6057720" y="321264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5372280" y="339408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 flipV="1">
            <a:off x="6057720" y="396864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6920" cy="1456920"/>
          </a:xfrm>
          <a:prstGeom prst="rect">
            <a:avLst/>
          </a:prstGeom>
          <a:ln w="0">
            <a:noFill/>
          </a:ln>
        </p:spPr>
      </p:pic>
      <p:sp>
        <p:nvSpPr>
          <p:cNvPr id="362" name=""/>
          <p:cNvSpPr txBox="1"/>
          <p:nvPr/>
        </p:nvSpPr>
        <p:spPr>
          <a:xfrm>
            <a:off x="5715000" y="4361760"/>
            <a:ext cx="685800" cy="59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8001000" cy="4220280"/>
          </a:xfrm>
          <a:prstGeom prst="rect">
            <a:avLst/>
          </a:prstGeom>
          <a:ln w="0">
            <a:noFill/>
          </a:ln>
        </p:spPr>
      </p:pic>
      <p:sp>
        <p:nvSpPr>
          <p:cNvPr id="364" name=""/>
          <p:cNvSpPr txBox="1"/>
          <p:nvPr/>
        </p:nvSpPr>
        <p:spPr>
          <a:xfrm>
            <a:off x="4800600" y="2409120"/>
            <a:ext cx="2514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3146760" y="1600200"/>
            <a:ext cx="5895720" cy="443808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4"/>
          <a:stretch/>
        </p:blipFill>
        <p:spPr>
          <a:xfrm>
            <a:off x="2894040" y="1779120"/>
            <a:ext cx="6400800" cy="4259160"/>
          </a:xfrm>
          <a:prstGeom prst="rect">
            <a:avLst/>
          </a:prstGeom>
          <a:ln w="0">
            <a:noFill/>
          </a:ln>
        </p:spPr>
      </p:pic>
      <p:sp>
        <p:nvSpPr>
          <p:cNvPr id="367" name=""/>
          <p:cNvSpPr txBox="1"/>
          <p:nvPr/>
        </p:nvSpPr>
        <p:spPr>
          <a:xfrm>
            <a:off x="5372280" y="3657600"/>
            <a:ext cx="1143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git pull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Summary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Straight Connector 17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1721960" y="643068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Resources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Straight Connector 2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"/>
          <p:cNvSpPr/>
          <p:nvPr/>
        </p:nvSpPr>
        <p:spPr>
          <a:xfrm>
            <a:off x="456840" y="1371600"/>
            <a:ext cx="1119744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reference ppt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1"/>
              </a:rPr>
              <a:t>https://github.com/wbuz24/undergrad-repo/blob/master/github-intro.pdf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docs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</a:rPr>
              <a:t>https://docs.github.com/en/get-started/start-your-journey/about-github-and-git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2069640" y="20520"/>
            <a:ext cx="8223840" cy="6294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Straight Connector 4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Straight Connector 5"/>
          <p:cNvSpPr/>
          <p:nvPr/>
        </p:nvSpPr>
        <p:spPr>
          <a:xfrm>
            <a:off x="24012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982520" y="228600"/>
            <a:ext cx="8223840" cy="1233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Behold, git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64400" y="808560"/>
            <a:ext cx="11189880" cy="466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was designed for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version control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 i.e. tracks your files and defines a hierarchy for keeping a history of changes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repositories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can be hosted and shared through Github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Straight Connector 8"/>
          <p:cNvSpPr/>
          <p:nvPr/>
        </p:nvSpPr>
        <p:spPr>
          <a:xfrm>
            <a:off x="272880" y="96228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Rectangle: Rounded Corners 9"/>
          <p:cNvSpPr/>
          <p:nvPr/>
        </p:nvSpPr>
        <p:spPr>
          <a:xfrm>
            <a:off x="336240" y="1339920"/>
            <a:ext cx="11318040" cy="182844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1658600" y="640080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Autosave vs Command Line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Straight Connector 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492840" y="1371600"/>
            <a:ext cx="1119744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Google Drive is effective for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file streaming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Directly edit the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same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git/Github track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histories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Clone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edit file(s) in repositories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Collaborators can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fork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their own versions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9141480" y="1505880"/>
            <a:ext cx="2379600" cy="1923120"/>
          </a:xfrm>
          <a:prstGeom prst="rect">
            <a:avLst/>
          </a:prstGeom>
          <a:ln w="0">
            <a:noFill/>
          </a:ln>
        </p:spPr>
      </p:pic>
      <p:sp>
        <p:nvSpPr>
          <p:cNvPr id="221" name=""/>
          <p:cNvSpPr/>
          <p:nvPr/>
        </p:nvSpPr>
        <p:spPr>
          <a:xfrm>
            <a:off x="727200" y="5142960"/>
            <a:ext cx="1599840" cy="685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5298120" y="5142960"/>
            <a:ext cx="1599840" cy="685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9640080" y="5142960"/>
            <a:ext cx="1599840" cy="685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2742120" y="5486400"/>
            <a:ext cx="182844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7313040" y="5486400"/>
            <a:ext cx="182844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1690280" y="639972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B-But ... I am a Mechanical Engineer!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Straight Connector 9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"/>
          <p:cNvSpPr/>
          <p:nvPr/>
        </p:nvSpPr>
        <p:spPr>
          <a:xfrm>
            <a:off x="456840" y="1371600"/>
            <a:ext cx="1119744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Your grandfather doesn’t have to care about git – your mileage differs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To your great delight, git will help you with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much more than recovering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7754040" y="2514600"/>
            <a:ext cx="3609000" cy="3885840"/>
          </a:xfrm>
          <a:prstGeom prst="rect">
            <a:avLst/>
          </a:prstGeom>
          <a:ln w="0">
            <a:noFill/>
          </a:ln>
          <a:effectLst>
            <a:glow rad="25560">
              <a:srgbClr val="000000"/>
            </a:glow>
          </a:effectLst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875520" y="3587400"/>
            <a:ext cx="6397200" cy="2812320"/>
          </a:xfrm>
          <a:prstGeom prst="rect">
            <a:avLst/>
          </a:prstGeom>
          <a:ln w="0">
            <a:noFill/>
          </a:ln>
          <a:effectLst>
            <a:glow rad="38160">
              <a:srgbClr val="000000"/>
            </a:glow>
          </a:effectLst>
        </p:spPr>
      </p:pic>
      <p:sp>
        <p:nvSpPr>
          <p:cNvPr id="232" name=""/>
          <p:cNvSpPr txBox="1"/>
          <p:nvPr/>
        </p:nvSpPr>
        <p:spPr>
          <a:xfrm>
            <a:off x="11721960" y="639972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Galore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Straight Connector 7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456840" y="1371600"/>
            <a:ext cx="1119744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open-source, for personal and large-scale software efforts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is owned by microsoft and is not open source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Derivatives like Bitbucket, gitlab, etc. support larger groups and repos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Pragmatically meaningless – just think free and paid server support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5485680" y="5029200"/>
            <a:ext cx="1599840" cy="160020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2743200" y="4298040"/>
            <a:ext cx="1713960" cy="95976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7999560" y="4343400"/>
            <a:ext cx="1260000" cy="1143000"/>
          </a:xfrm>
          <a:prstGeom prst="rect">
            <a:avLst/>
          </a:prstGeom>
          <a:ln w="0">
            <a:noFill/>
          </a:ln>
        </p:spPr>
      </p:pic>
      <p:sp>
        <p:nvSpPr>
          <p:cNvPr id="239" name=""/>
          <p:cNvSpPr/>
          <p:nvPr/>
        </p:nvSpPr>
        <p:spPr>
          <a:xfrm flipH="1" flipV="1">
            <a:off x="4456800" y="5257800"/>
            <a:ext cx="12477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 flipV="1">
            <a:off x="6847560" y="5259600"/>
            <a:ext cx="114264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721960" y="643068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Straight Connector 1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"/>
          <p:cNvSpPr/>
          <p:nvPr/>
        </p:nvSpPr>
        <p:spPr>
          <a:xfrm>
            <a:off x="456840" y="1371600"/>
            <a:ext cx="1119744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721960" y="643068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3960" cy="95976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6920" cy="145692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5560" cy="1465560"/>
          </a:xfrm>
          <a:prstGeom prst="rect">
            <a:avLst/>
          </a:prstGeom>
          <a:ln w="0">
            <a:noFill/>
          </a:ln>
        </p:spPr>
      </p:pic>
      <p:sp>
        <p:nvSpPr>
          <p:cNvPr id="249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 txBox="1"/>
          <p:nvPr/>
        </p:nvSpPr>
        <p:spPr>
          <a:xfrm rot="19620000">
            <a:off x="3648960" y="2926440"/>
            <a:ext cx="1648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Pull</a:t>
            </a:r>
            <a:endParaRPr b="1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 rot="19860000">
            <a:off x="3418560" y="2416320"/>
            <a:ext cx="1600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1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 rot="2220000">
            <a:off x="6932160" y="2949840"/>
            <a:ext cx="1600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Pull</a:t>
            </a:r>
            <a:endParaRPr b="1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 rot="2280000">
            <a:off x="7343640" y="2501280"/>
            <a:ext cx="1600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1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2399400" y="4885920"/>
            <a:ext cx="1371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Personal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8393760" y="4884120"/>
            <a:ext cx="2121840" cy="76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Collaborator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4380120" y="4343400"/>
            <a:ext cx="3429000" cy="239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Branches: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master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personal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collab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dev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Straight Connector 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>
            <a:off x="456840" y="1371600"/>
            <a:ext cx="1119744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1721960" y="643068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3960" cy="959760"/>
          </a:xfrm>
          <a:prstGeom prst="rect">
            <a:avLst/>
          </a:prstGeom>
          <a:ln w="0"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6920" cy="145692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5560" cy="146556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 txBox="1"/>
          <p:nvPr/>
        </p:nvSpPr>
        <p:spPr>
          <a:xfrm rot="19620000">
            <a:off x="3648960" y="2926440"/>
            <a:ext cx="1648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Pull</a:t>
            </a:r>
            <a:endParaRPr b="1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 rot="19860000">
            <a:off x="3418560" y="2416320"/>
            <a:ext cx="1600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1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 rot="2220000">
            <a:off x="6932160" y="2949840"/>
            <a:ext cx="1600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Pull</a:t>
            </a:r>
            <a:endParaRPr b="1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 rot="2280000">
            <a:off x="7343640" y="2501280"/>
            <a:ext cx="1600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1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2399400" y="4885920"/>
            <a:ext cx="1371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Personal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8393760" y="4884120"/>
            <a:ext cx="2121840" cy="76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Collaborator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4380120" y="4343400"/>
            <a:ext cx="3429000" cy="239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Branches: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master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personal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collab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dev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2514600" y="2286000"/>
            <a:ext cx="1143000" cy="2286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720" rIns="99720" tIns="54720" bIns="54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3523320" y="1983960"/>
            <a:ext cx="1963080" cy="1963080"/>
          </a:xfrm>
          <a:prstGeom prst="ellipse">
            <a:avLst/>
          </a:prstGeom>
          <a:noFill/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914400" y="1828800"/>
            <a:ext cx="16002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10d0c"/>
                </a:solidFill>
                <a:latin typeface="Times New Roman"/>
              </a:rPr>
              <a:t>Now, lets zoom in</a:t>
            </a:r>
            <a:endParaRPr b="1" lang="en-US" sz="1800" spc="-1" strike="noStrike">
              <a:solidFill>
                <a:srgbClr val="f10d0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Straight Connector 1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1721960" y="643068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3960" cy="959760"/>
          </a:xfrm>
          <a:prstGeom prst="rect">
            <a:avLst/>
          </a:prstGeom>
          <a:ln w="0">
            <a:noFill/>
          </a:ln>
        </p:spPr>
      </p:pic>
      <p:sp>
        <p:nvSpPr>
          <p:cNvPr id="285" name=""/>
          <p:cNvSpPr/>
          <p:nvPr/>
        </p:nvSpPr>
        <p:spPr>
          <a:xfrm flipV="1">
            <a:off x="6094440" y="304560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5408640" y="323640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 flipV="1">
            <a:off x="6094440" y="232200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5411160" y="252576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 flipV="1">
            <a:off x="6094440" y="37753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5409000" y="395676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 flipV="1">
            <a:off x="6094440" y="45313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6920" cy="145692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 txBox="1"/>
          <p:nvPr/>
        </p:nvSpPr>
        <p:spPr>
          <a:xfrm>
            <a:off x="5751720" y="4924440"/>
            <a:ext cx="685800" cy="59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840" cy="121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Straight Connector 1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721960" y="643068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3960" cy="95976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 flipV="1">
            <a:off x="6094440" y="304560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5408640" y="323640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 flipV="1">
            <a:off x="6094440" y="232200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5411160" y="252576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 flipV="1">
            <a:off x="6094440" y="37753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5409000" y="395676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 flipV="1">
            <a:off x="6094440" y="453132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6920" cy="1456920"/>
          </a:xfrm>
          <a:prstGeom prst="rect">
            <a:avLst/>
          </a:prstGeom>
          <a:ln w="0">
            <a:noFill/>
          </a:ln>
        </p:spPr>
      </p:pic>
      <p:sp>
        <p:nvSpPr>
          <p:cNvPr id="306" name=""/>
          <p:cNvSpPr txBox="1"/>
          <p:nvPr/>
        </p:nvSpPr>
        <p:spPr>
          <a:xfrm>
            <a:off x="5751720" y="4924440"/>
            <a:ext cx="685800" cy="59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6400800" y="228600"/>
            <a:ext cx="2286000" cy="91440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14360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2022-04-06T12:24:52Z</dcterms:created>
  <dc:creator>Mench, Matthew M</dc:creator>
  <dc:description/>
  <dc:language>en-US</dc:language>
  <cp:lastModifiedBy/>
  <dcterms:modified xsi:type="dcterms:W3CDTF">2024-02-12T20:15:25Z</dcterms:modified>
  <cp:revision>764</cp:revision>
  <dc:subject/>
  <dc:title>   Git/Github  introduction/tutorial   Will Buziak 1/11/23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0x010100D5A8998D239AE840B9F20E8F74E7674A</vt:lpwstr>
  </property>
  <property fmtid="{D5CDD505-2E9C-101B-9397-08002B2CF9AE}" pid="4" name="MediaServiceImageTags">
    <vt:lpwstr/>
  </property>
  <property fmtid="{D5CDD505-2E9C-101B-9397-08002B2CF9AE}" pid="5" name="Notes">
    <vt:r8>19</vt:r8>
  </property>
  <property fmtid="{D5CDD505-2E9C-101B-9397-08002B2CF9AE}" pid="6" name="PresentationFormat">
    <vt:lpwstr>Widescreen</vt:lpwstr>
  </property>
  <property fmtid="{D5CDD505-2E9C-101B-9397-08002B2CF9AE}" pid="7" name="Slides">
    <vt:r8>21</vt:r8>
  </property>
  <property fmtid="{D5CDD505-2E9C-101B-9397-08002B2CF9AE}" pid="8" name="TriggerFlowInfo">
    <vt:lpwstr/>
  </property>
  <property fmtid="{D5CDD505-2E9C-101B-9397-08002B2CF9AE}" pid="9" name="_ExtendedDescription">
    <vt:lpwstr/>
  </property>
  <property fmtid="{D5CDD505-2E9C-101B-9397-08002B2CF9AE}" pid="10" name="_SharedFileIndex">
    <vt:lpwstr/>
  </property>
  <property fmtid="{D5CDD505-2E9C-101B-9397-08002B2CF9AE}" pid="11" name="_SourceUrl">
    <vt:lpwstr/>
  </property>
</Properties>
</file>