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430706-F275-4622-B162-8A581319FB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633BD3-6832-4D2B-84D3-1600259AF61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cs.stanford.edu/people/eroberts/courses/soco/projects/data-compression/lossless/lz77/algorithm.html" TargetMode="External"/><Relationship Id="rId2" Type="http://schemas.openxmlformats.org/officeDocument/2006/relationships/hyperlink" Target="https://en.wikipedia.org/wiki/LZ77_and_LZ78" TargetMode="External"/><Relationship Id="rId3" Type="http://schemas.openxmlformats.org/officeDocument/2006/relationships/hyperlink" Target="https://medium.com/@vincentcorbee/lz77-compression-in-javascript-cd2583d2a8bd" TargetMode="External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4"/>
          <p:cNvSpPr/>
          <p:nvPr/>
        </p:nvSpPr>
        <p:spPr>
          <a:xfrm>
            <a:off x="468000" y="4044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Straight Connector 1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PlaceHolder 8"/>
          <p:cNvSpPr/>
          <p:nvPr/>
        </p:nvSpPr>
        <p:spPr>
          <a:xfrm>
            <a:off x="928080" y="0"/>
            <a:ext cx="8223840" cy="629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LZ77 Compression</a:t>
            </a:r>
            <a:br>
              <a:rPr sz="2600"/>
            </a:b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CS494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February 20, 2024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3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PlaceHolder 1"/>
          <p:cNvSpPr/>
          <p:nvPr/>
        </p:nvSpPr>
        <p:spPr>
          <a:xfrm>
            <a:off x="914400" y="0"/>
            <a:ext cx="823752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Lossless Data Compression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7200" y="1128600"/>
            <a:ext cx="9143640" cy="38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Uses a shorthand to redundant data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Completely reconstruct the compressed data with no quality lost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: Rounded Corners 9"/>
          <p:cNvSpPr/>
          <p:nvPr/>
        </p:nvSpPr>
        <p:spPr>
          <a:xfrm>
            <a:off x="457200" y="1371600"/>
            <a:ext cx="9143640" cy="137124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664920" y="525816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traight Connector 2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PlaceHolder 2"/>
          <p:cNvSpPr/>
          <p:nvPr/>
        </p:nvSpPr>
        <p:spPr>
          <a:xfrm>
            <a:off x="914400" y="0"/>
            <a:ext cx="823752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Applications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457200" y="1371600"/>
            <a:ext cx="9143640" cy="38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LZ77/LZ78 are the basis of many derivations: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Deflate → PNG &amp; ZIP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LZW → GIF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9664920" y="525816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traight Connector 4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PlaceHolder 3"/>
          <p:cNvSpPr/>
          <p:nvPr/>
        </p:nvSpPr>
        <p:spPr>
          <a:xfrm>
            <a:off x="914400" y="0"/>
            <a:ext cx="823752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“Sliding Window”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468000" y="1128600"/>
            <a:ext cx="9132840" cy="13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Two buffers slide along, encoding the file by creating pointers to earlier instances of characters with a read distance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rot="5391600">
            <a:off x="6655320" y="1710000"/>
            <a:ext cx="454320" cy="3268080"/>
          </a:xfrm>
          <a:custGeom>
            <a:avLst/>
            <a:gdLst>
              <a:gd name="textAreaLeft" fmla="*/ 290520 w 454320"/>
              <a:gd name="textAreaRight" fmla="*/ 455040 w 454320"/>
              <a:gd name="textAreaTop" fmla="*/ 84960 h 3268080"/>
              <a:gd name="textAreaBottom" fmla="*/ 3183480 h 326808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>
            <a:off x="1432080" y="3528720"/>
            <a:ext cx="725760" cy="54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>
            <a:off x="2159280" y="3528720"/>
            <a:ext cx="725760" cy="54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3612600" y="3528720"/>
            <a:ext cx="725760" cy="54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4339080" y="3528720"/>
            <a:ext cx="725760" cy="54432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2885760" y="3528720"/>
            <a:ext cx="725760" cy="54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5065920" y="3528720"/>
            <a:ext cx="725760" cy="5443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5792400" y="3528720"/>
            <a:ext cx="725760" cy="5443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6519600" y="3528720"/>
            <a:ext cx="725760" cy="5443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7246080" y="3528720"/>
            <a:ext cx="726120" cy="5443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7972920" y="3528720"/>
            <a:ext cx="725760" cy="5443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 flipV="1">
            <a:off x="4702320" y="4255560"/>
            <a:ext cx="360" cy="545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 rot="5392800">
            <a:off x="2708640" y="2073600"/>
            <a:ext cx="353160" cy="2543040"/>
          </a:xfrm>
          <a:custGeom>
            <a:avLst/>
            <a:gdLst>
              <a:gd name="textAreaLeft" fmla="*/ 226080 w 353160"/>
              <a:gd name="textAreaRight" fmla="*/ 353880 w 353160"/>
              <a:gd name="textAreaTop" fmla="*/ 65880 h 2543040"/>
              <a:gd name="textAreaBottom" fmla="*/ 2477520 h 254304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1474200" y="2743200"/>
            <a:ext cx="2700720" cy="2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596560" y="2711160"/>
            <a:ext cx="335448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Look Ahead Window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3779280" y="4744800"/>
            <a:ext cx="2514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Current Place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1613880" y="3657960"/>
            <a:ext cx="3625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2340720" y="3657960"/>
            <a:ext cx="3628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3067200" y="3657960"/>
            <a:ext cx="3628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3794040" y="3657960"/>
            <a:ext cx="3628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520880" y="3657960"/>
            <a:ext cx="3632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5247720" y="3657960"/>
            <a:ext cx="3628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974200" y="3657960"/>
            <a:ext cx="3625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701400" y="3657960"/>
            <a:ext cx="3625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7428240" y="3657960"/>
            <a:ext cx="3625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8154720" y="3657960"/>
            <a:ext cx="3625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9664560" y="525780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traight Connector 5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PlaceHolder 4"/>
          <p:cNvSpPr/>
          <p:nvPr/>
        </p:nvSpPr>
        <p:spPr>
          <a:xfrm>
            <a:off x="914400" y="0"/>
            <a:ext cx="823752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How do the Buffers Work?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468000" y="1128600"/>
            <a:ext cx="9132840" cy="194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buffer can be thought of as look up memory, distinguished by its relative position to the current character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other words, you want an idea of the characters/words around you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Otherwise, you would simply be expanding characters while encoding!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344840" y="3372120"/>
            <a:ext cx="684720" cy="5137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5030640" y="3372120"/>
            <a:ext cx="684720" cy="5133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6401880" y="3372120"/>
            <a:ext cx="684720" cy="5137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>
            <a:off x="5716080" y="3372120"/>
            <a:ext cx="684720" cy="5137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>
            <a:off x="5030640" y="4526640"/>
            <a:ext cx="684720" cy="5022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5716080" y="4526640"/>
            <a:ext cx="684720" cy="5022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6401880" y="4526640"/>
            <a:ext cx="684720" cy="5022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7087320" y="4526640"/>
            <a:ext cx="684720" cy="5022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7773120" y="4538880"/>
            <a:ext cx="684720" cy="5022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688320" y="3429360"/>
            <a:ext cx="251316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88320" y="4493880"/>
            <a:ext cx="3198960" cy="76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Look Ahead Window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516200" y="3494160"/>
            <a:ext cx="342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5202000" y="3494160"/>
            <a:ext cx="342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5887440" y="3494160"/>
            <a:ext cx="342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573240" y="3494160"/>
            <a:ext cx="342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202000" y="4645800"/>
            <a:ext cx="342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5887440" y="4646160"/>
            <a:ext cx="342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6573240" y="4645800"/>
            <a:ext cx="342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7258680" y="4646160"/>
            <a:ext cx="342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7944480" y="4658400"/>
            <a:ext cx="342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344840" y="4526640"/>
            <a:ext cx="684720" cy="50220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4516200" y="4645800"/>
            <a:ext cx="342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9664920" y="525816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traight Connector 6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PlaceHolder 5"/>
          <p:cNvSpPr/>
          <p:nvPr/>
        </p:nvSpPr>
        <p:spPr>
          <a:xfrm>
            <a:off x="914400" y="0"/>
            <a:ext cx="823752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468000" y="1128600"/>
            <a:ext cx="9132840" cy="194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1"/>
              </a:rPr>
              <a:t>https://cs.stanford.edu/people/eroberts/courses/soco/projects/data-compression/lossless/lz77/algorithm.html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2"/>
              </a:rPr>
              <a:t>https://en.wikipedia.org/wiki/LZ77_and_LZ78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3"/>
              </a:rPr>
              <a:t>https://medium.com/@vincentcorbee/lz77-compression-in-javascript-cd2583d2a8bd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traight Connector 7"/>
          <p:cNvSpPr/>
          <p:nvPr/>
        </p:nvSpPr>
        <p:spPr>
          <a:xfrm>
            <a:off x="468000" y="4044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Straight Connector 8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PlaceHolder 6"/>
          <p:cNvSpPr/>
          <p:nvPr/>
        </p:nvSpPr>
        <p:spPr>
          <a:xfrm>
            <a:off x="928080" y="0"/>
            <a:ext cx="8223840" cy="629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LZ77 Compression</a:t>
            </a:r>
            <a:br>
              <a:rPr sz="2600"/>
            </a:b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CS494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February 20, 2024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2024-02-12T22:23:20Z</dcterms:created>
  <dc:creator/>
  <dc:description/>
  <dc:language>en-US</dc:language>
  <cp:lastModifiedBy/>
  <dcterms:modified xsi:type="dcterms:W3CDTF">2024-02-12T22:50:51Z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