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notesMaster" Target="notesMasters/notesMaster1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08588D5-D956-45D8-8CC4-573DDA97067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932D22-AD35-4D2C-A888-62DCCD6E1D4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F796DF-CAAD-4AF4-BD75-4F66B743150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9328A6-2DE1-4235-ABB7-5760CAAF976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DA3C59-D612-43E5-95F6-14E0AD4B5A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DFB9E7-AF42-46B9-A0B0-F09CDE4B84B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FAFFAD-64CD-4DD0-9745-876BC96576D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D29124-D313-459E-9B10-DF1A07AC4E7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DA04ED-5035-4709-958D-05D98C4BB13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C9C8A9-FE98-4888-A0AF-C7583E7C414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FE8921-3E1F-40F9-A579-8ADCFBCB168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CF1405-DEFB-48B5-948A-451F79E1274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24E363-E5E9-4337-B0D7-B52C8DB7BDC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D61E1C-CFCC-4E9B-BC56-3DCB65D7354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C16465-04EB-44BD-AE6D-CC2236C3ECD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A0CF64-0DD6-42FD-A12E-83DE4873D88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DAEBB5-094B-4018-93BD-10F3195C7C8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78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92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58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81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34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59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64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20040" cy="6864480"/>
          </a:xfrm>
          <a:prstGeom prst="rect">
            <a:avLst/>
          </a:prstGeom>
          <a:ln w="0">
            <a:noFill/>
          </a:ln>
        </p:spPr>
      </p:pic>
      <p:sp>
        <p:nvSpPr>
          <p:cNvPr id="71" name="Rectangle 5"/>
          <p:cNvSpPr/>
          <p:nvPr/>
        </p:nvSpPr>
        <p:spPr>
          <a:xfrm>
            <a:off x="6084000" y="0"/>
            <a:ext cx="5586120" cy="685404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480" cy="158580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wbuz24/undergrad-repo/blob/master/github-intro.pdf" TargetMode="External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982520" y="20520"/>
            <a:ext cx="8223480" cy="6293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Straight Connector 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Straight Connector 1"/>
          <p:cNvSpPr/>
          <p:nvPr/>
        </p:nvSpPr>
        <p:spPr>
          <a:xfrm>
            <a:off x="27288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Straight Connector 1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600" cy="959400"/>
          </a:xfrm>
          <a:prstGeom prst="rect">
            <a:avLst/>
          </a:prstGeom>
          <a:ln w="0">
            <a:noFill/>
          </a:ln>
        </p:spPr>
      </p:pic>
      <p:sp>
        <p:nvSpPr>
          <p:cNvPr id="302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5408640" y="323640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"/>
          <p:cNvSpPr/>
          <p:nvPr/>
        </p:nvSpPr>
        <p:spPr>
          <a:xfrm>
            <a:off x="5411160" y="252576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5409000" y="395676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560" cy="145656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5751720" y="4924440"/>
            <a:ext cx="6854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6400800" y="228600"/>
            <a:ext cx="2285640" cy="91404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Merging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Straight Connector 1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5371920" y="267372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5374440" y="196308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"/>
          <p:cNvSpPr/>
          <p:nvPr/>
        </p:nvSpPr>
        <p:spPr>
          <a:xfrm>
            <a:off x="5372280" y="339408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560" cy="1456560"/>
          </a:xfrm>
          <a:prstGeom prst="rect">
            <a:avLst/>
          </a:prstGeom>
          <a:ln w="0">
            <a:noFill/>
          </a:ln>
        </p:spPr>
      </p:pic>
      <p:sp>
        <p:nvSpPr>
          <p:cNvPr id="323" name=""/>
          <p:cNvSpPr/>
          <p:nvPr/>
        </p:nvSpPr>
        <p:spPr>
          <a:xfrm>
            <a:off x="5715000" y="4361760"/>
            <a:ext cx="6854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0640" cy="421992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4800600" y="2409120"/>
            <a:ext cx="2514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git status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Merging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Straight Connector 1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"/>
          <p:cNvSpPr/>
          <p:nvPr/>
        </p:nvSpPr>
        <p:spPr>
          <a:xfrm>
            <a:off x="5371920" y="267372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"/>
          <p:cNvSpPr/>
          <p:nvPr/>
        </p:nvSpPr>
        <p:spPr>
          <a:xfrm>
            <a:off x="5374440" y="196308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"/>
          <p:cNvSpPr/>
          <p:nvPr/>
        </p:nvSpPr>
        <p:spPr>
          <a:xfrm>
            <a:off x="5372280" y="339408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560" cy="1456560"/>
          </a:xfrm>
          <a:prstGeom prst="rect">
            <a:avLst/>
          </a:prstGeom>
          <a:ln w="0">
            <a:noFill/>
          </a:ln>
        </p:spPr>
      </p:pic>
      <p:sp>
        <p:nvSpPr>
          <p:cNvPr id="337" name=""/>
          <p:cNvSpPr/>
          <p:nvPr/>
        </p:nvSpPr>
        <p:spPr>
          <a:xfrm>
            <a:off x="5715000" y="4361760"/>
            <a:ext cx="6854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0640" cy="4219920"/>
          </a:xfrm>
          <a:prstGeom prst="rect">
            <a:avLst/>
          </a:prstGeom>
          <a:ln w="0">
            <a:noFill/>
          </a:ln>
        </p:spPr>
      </p:pic>
      <p:sp>
        <p:nvSpPr>
          <p:cNvPr id="339" name=""/>
          <p:cNvSpPr/>
          <p:nvPr/>
        </p:nvSpPr>
        <p:spPr>
          <a:xfrm>
            <a:off x="4800600" y="2409120"/>
            <a:ext cx="2514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3200400" y="1600200"/>
            <a:ext cx="5895360" cy="44377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Merging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Straight Connector 1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"/>
          <p:cNvSpPr/>
          <p:nvPr/>
        </p:nvSpPr>
        <p:spPr>
          <a:xfrm>
            <a:off x="5371920" y="267372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"/>
          <p:cNvSpPr/>
          <p:nvPr/>
        </p:nvSpPr>
        <p:spPr>
          <a:xfrm>
            <a:off x="5374440" y="196308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"/>
          <p:cNvSpPr/>
          <p:nvPr/>
        </p:nvSpPr>
        <p:spPr>
          <a:xfrm>
            <a:off x="5372280" y="339408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560" cy="145656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5715000" y="4361760"/>
            <a:ext cx="6854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0640" cy="4219920"/>
          </a:xfrm>
          <a:prstGeom prst="rect">
            <a:avLst/>
          </a:prstGeom>
          <a:ln w="0">
            <a:noFill/>
          </a:ln>
        </p:spPr>
      </p:pic>
      <p:sp>
        <p:nvSpPr>
          <p:cNvPr id="354" name=""/>
          <p:cNvSpPr/>
          <p:nvPr/>
        </p:nvSpPr>
        <p:spPr>
          <a:xfrm>
            <a:off x="4800600" y="2409120"/>
            <a:ext cx="2514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3146760" y="1600200"/>
            <a:ext cx="5895360" cy="44377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4"/>
          <a:stretch/>
        </p:blipFill>
        <p:spPr>
          <a:xfrm>
            <a:off x="2894040" y="1779120"/>
            <a:ext cx="6400440" cy="425880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5372280" y="3657600"/>
            <a:ext cx="11426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git pull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Summary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Straight Connector 1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0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Straight Connector 2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"/>
          <p:cNvSpPr/>
          <p:nvPr/>
        </p:nvSpPr>
        <p:spPr>
          <a:xfrm>
            <a:off x="456840" y="1371600"/>
            <a:ext cx="1119708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reference ppt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https://github.com/wbuz24/undergrad-repo/blob/master/github-intro.pdf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</a:rPr>
              <a:t>https://docs.github.com/en/get-started/start-your-journey/about-github-and-git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069640" y="20520"/>
            <a:ext cx="8223480" cy="6293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Straight Connector 4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Straight Connector 5"/>
          <p:cNvSpPr/>
          <p:nvPr/>
        </p:nvSpPr>
        <p:spPr>
          <a:xfrm>
            <a:off x="24012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982520" y="228600"/>
            <a:ext cx="8223480" cy="123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Behold, git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4400" y="808560"/>
            <a:ext cx="11189520" cy="466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was designed for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version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 i.e. tracks your files and defines a hierarchy for keeping a history of changes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repositories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can be hosted and shared through Github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Straight Connector 8"/>
          <p:cNvSpPr/>
          <p:nvPr/>
        </p:nvSpPr>
        <p:spPr>
          <a:xfrm>
            <a:off x="272880" y="96228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Rectangle: Rounded Corners 9"/>
          <p:cNvSpPr/>
          <p:nvPr/>
        </p:nvSpPr>
        <p:spPr>
          <a:xfrm>
            <a:off x="336240" y="1339920"/>
            <a:ext cx="11317680" cy="182808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11658600" y="640080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Autosave vs Command Line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Straight Connector 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"/>
          <p:cNvSpPr/>
          <p:nvPr/>
        </p:nvSpPr>
        <p:spPr>
          <a:xfrm>
            <a:off x="492840" y="1371600"/>
            <a:ext cx="1119708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Google Drive is effective for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file streaming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Directly edit the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same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git/Github track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histories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edit file(s) in repositories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Collaborators can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fork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their own versions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9141480" y="1505880"/>
            <a:ext cx="2379240" cy="192276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727200" y="5142960"/>
            <a:ext cx="1599480" cy="685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5298120" y="5142960"/>
            <a:ext cx="1599480" cy="685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9640080" y="5142960"/>
            <a:ext cx="1599480" cy="685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274212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"/>
          <p:cNvSpPr/>
          <p:nvPr/>
        </p:nvSpPr>
        <p:spPr>
          <a:xfrm>
            <a:off x="731304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11690280" y="639972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B-But ... I am a Mechanical Engineer!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Straight Connector 9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456840" y="1371600"/>
            <a:ext cx="1119708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grandfather doesn’t have to care about git – your mileage differs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To your great delight, git will help you with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much more than recovering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7754040" y="2514600"/>
            <a:ext cx="3608640" cy="3885480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875520" y="3587400"/>
            <a:ext cx="6396840" cy="2811960"/>
          </a:xfrm>
          <a:prstGeom prst="rect">
            <a:avLst/>
          </a:prstGeom>
          <a:ln w="0">
            <a:noFill/>
          </a:ln>
          <a:effectLst>
            <a:glow rad="38160">
              <a:srgbClr val="000000"/>
            </a:glow>
          </a:effectLst>
        </p:spPr>
      </p:pic>
      <p:sp>
        <p:nvSpPr>
          <p:cNvPr id="222" name=""/>
          <p:cNvSpPr/>
          <p:nvPr/>
        </p:nvSpPr>
        <p:spPr>
          <a:xfrm>
            <a:off x="11721960" y="639972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Galore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Straight Connector 7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>
            <a:off x="456840" y="1371600"/>
            <a:ext cx="1119708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open-source, for personal and large-scale software efforts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is owned by microsoft and is not open source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Derivatives like Bitbucket, gitlab, etc. support larger groups and repos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Pragmatically meaningless – just think free and paid server support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5485680" y="5029200"/>
            <a:ext cx="1599480" cy="159984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2743200" y="4298040"/>
            <a:ext cx="1713600" cy="95940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7999560" y="4343400"/>
            <a:ext cx="1259640" cy="114264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 flipH="1" flipV="1">
            <a:off x="4456800" y="5257800"/>
            <a:ext cx="12477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 flipV="1">
            <a:off x="6847560" y="5259600"/>
            <a:ext cx="114264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Straight Connector 1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456840" y="1371600"/>
            <a:ext cx="1119708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3600" cy="95940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6560" cy="145656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5200" cy="146520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 rot="19620000">
            <a:off x="3648960" y="2926440"/>
            <a:ext cx="1648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 rot="19860000">
            <a:off x="3418560" y="2416320"/>
            <a:ext cx="1599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rot="2220000">
            <a:off x="6932160" y="2949480"/>
            <a:ext cx="1599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 rot="2280000">
            <a:off x="7343640" y="2500920"/>
            <a:ext cx="1599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2399400" y="4885920"/>
            <a:ext cx="1371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8393760" y="4884120"/>
            <a:ext cx="2121480" cy="7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4380120" y="4343400"/>
            <a:ext cx="3428640" cy="23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Straight Connector 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456840" y="1371600"/>
            <a:ext cx="1119708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3600" cy="95940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6560" cy="145656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5200" cy="146520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rot="19620000">
            <a:off x="3648960" y="2926440"/>
            <a:ext cx="1648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 rot="19860000">
            <a:off x="3418560" y="2416320"/>
            <a:ext cx="1599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 rot="2220000">
            <a:off x="6932160" y="2949480"/>
            <a:ext cx="1599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rot="2280000">
            <a:off x="7343640" y="2500920"/>
            <a:ext cx="1599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2399400" y="4885920"/>
            <a:ext cx="1371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8393760" y="4884120"/>
            <a:ext cx="2121480" cy="7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4380120" y="4343400"/>
            <a:ext cx="3428640" cy="23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514600" y="2286000"/>
            <a:ext cx="1143000" cy="2286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720" rIns="99720" tIns="54720" bIns="54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"/>
          <p:cNvSpPr/>
          <p:nvPr/>
        </p:nvSpPr>
        <p:spPr>
          <a:xfrm>
            <a:off x="3523320" y="1983960"/>
            <a:ext cx="1962720" cy="1962720"/>
          </a:xfrm>
          <a:prstGeom prst="ellipse">
            <a:avLst/>
          </a:prstGeom>
          <a:noFill/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>
            <a:off x="914400" y="1828800"/>
            <a:ext cx="15998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10d0c"/>
                </a:solidFill>
                <a:latin typeface="Times New Roman"/>
              </a:rPr>
              <a:t>Now, lets zoom 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Straight Connector 1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600" cy="959400"/>
          </a:xfrm>
          <a:prstGeom prst="rect">
            <a:avLst/>
          </a:prstGeom>
          <a:ln w="0">
            <a:noFill/>
          </a:ln>
        </p:spPr>
      </p:pic>
      <p:sp>
        <p:nvSpPr>
          <p:cNvPr id="275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5408640" y="323640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"/>
          <p:cNvSpPr/>
          <p:nvPr/>
        </p:nvSpPr>
        <p:spPr>
          <a:xfrm>
            <a:off x="5411160" y="252576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5409000" y="395676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560" cy="145656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5751720" y="4924440"/>
            <a:ext cx="6854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480" cy="121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Straight Connector 1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11721960" y="6430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600" cy="95940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>
            <a:off x="5408640" y="323640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>
            <a:off x="5411160" y="252576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"/>
          <p:cNvSpPr/>
          <p:nvPr/>
        </p:nvSpPr>
        <p:spPr>
          <a:xfrm>
            <a:off x="5409000" y="3956760"/>
            <a:ext cx="1371240" cy="456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560" cy="1456560"/>
          </a:xfrm>
          <a:prstGeom prst="rect">
            <a:avLst/>
          </a:prstGeom>
          <a:ln w="0">
            <a:noFill/>
          </a:ln>
        </p:spPr>
      </p:pic>
      <p:sp>
        <p:nvSpPr>
          <p:cNvPr id="296" name=""/>
          <p:cNvSpPr/>
          <p:nvPr/>
        </p:nvSpPr>
        <p:spPr>
          <a:xfrm>
            <a:off x="5751720" y="4924440"/>
            <a:ext cx="6854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6400800" y="228600"/>
            <a:ext cx="2285640" cy="91404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14361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2022-04-06T12:24:52Z</dcterms:created>
  <dc:creator>Mench, Matthew M</dc:creator>
  <dc:description/>
  <dc:language>en-US</dc:language>
  <cp:lastModifiedBy/>
  <dcterms:modified xsi:type="dcterms:W3CDTF">2024-02-12T20:20:48Z</dcterms:modified>
  <cp:revision>766</cp:revision>
  <dc:subject/>
  <dc:title>   Git/Github  introduction/tutorial   Will Buziak 1/11/23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0x010100D5A8998D239AE840B9F20E8F74E7674A</vt:lpwstr>
  </property>
  <property fmtid="{D5CDD505-2E9C-101B-9397-08002B2CF9AE}" pid="4" name="MediaServiceImageTags">
    <vt:lpwstr/>
  </property>
  <property fmtid="{D5CDD505-2E9C-101B-9397-08002B2CF9AE}" pid="5" name="Notes">
    <vt:r8>19</vt:r8>
  </property>
  <property fmtid="{D5CDD505-2E9C-101B-9397-08002B2CF9AE}" pid="6" name="PresentationFormat">
    <vt:lpwstr>Widescreen</vt:lpwstr>
  </property>
  <property fmtid="{D5CDD505-2E9C-101B-9397-08002B2CF9AE}" pid="7" name="Slides">
    <vt:r8>21</vt:r8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</Properties>
</file>