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8A18A22-2C38-449F-8A0B-C23A1E1A0F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9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7FAE0C0-5882-4FBB-8330-42C49CE0EA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8947C2-B081-4C4E-A9F6-ADA0B11127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5A0DD-99F0-44E6-9509-34CC6DAD16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0DA0F7-84E1-4405-98A9-6D507B7710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B095A-343E-41E3-A7A9-09FE0A1ECA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92938A-4F14-4101-8AA2-017AD8BC7C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C682A-419D-43F8-B893-BBEE5C0713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F421C-70B5-43EE-807B-D1225C9114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C4D5A2-C885-4D0B-B4B3-04FD9E6C69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B404D7-CE0A-42B0-8A64-C7A38C4925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086FA-B771-4B4D-8413-CEA25635B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B1FCDB-4094-411C-B84D-0491DF215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7AF1D-BC64-422B-9E08-EB5F270E2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C27E5-F627-4005-8583-ECBE607BF8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67179F-E985-4A7D-96C3-C13B1EF2AC3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8560" cy="42912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8560" cy="57384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8560" cy="161136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6720" cy="131580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8560" cy="105804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verified. Batch job submission 4 failed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resolution, Pe: 1e-3, bubble radius 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8560" cy="71676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DE94521-39AC-4AF2-9840-45D80F4FBA0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62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628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 resolution simulation verification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Speak with Anirban and Tom about the website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Work with Tom and Anirban on website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have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A41B8E-E5CE-461D-9578-0BCBC833368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21597600">
            <a:off x="685080" y="876960"/>
            <a:ext cx="4529520" cy="368964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5487120" y="914400"/>
            <a:ext cx="319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86400" y="143280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Failed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256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.00067-.000665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2023-04-03T13:47:49Z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