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F66056F-EB89-4706-A1F4-8C0DC49550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9"/>
          </p:nvPr>
        </p:nvSpPr>
        <p:spPr>
          <a:xfrm>
            <a:off x="3956400" y="8805960"/>
            <a:ext cx="3024000" cy="46080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71B9EA-E8E5-40B6-9FD8-6CA180F62B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480" cy="347364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560" cy="416916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4000" cy="46080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2A7241F-EC9B-41FE-B8C4-1426FF8705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480" cy="347364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560" cy="416916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7611DC-E630-4F02-B80F-F56225D81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C7F2A-104D-4751-97A3-283EC58676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9CD37-175D-4783-9CAB-FB74EF7FEE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DAF7A-7898-4B57-BB83-7BBA2B33D2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DF1DA3-3CAF-468C-BFD1-681CFC12AD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E23C8-BA4F-4AE7-8BAA-DCADE7D20E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DE806-A86D-4604-A7C6-CF2D02B088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126EC-0C41-4C01-9CD8-468812F0A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3E6B8-BFCD-4216-92F9-5F8180E12F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23A44-0F96-4019-97DD-FB7273CB1B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0ADBD-629A-4A2C-8561-CC298DA68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62274B-7A6D-42B8-9C81-7BFEF0C9F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E191FE-83DF-4DCE-A2FD-E4F643E494D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8200" cy="42876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8200" cy="57348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8200" cy="161100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6360" cy="131544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8200" cy="105768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1278252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were run using a lower time step than what was necessary for high resolution simulations.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This week, I ran those simulations at higher time steps which resulted in an inability to finish low resolution simulations even at 5 nodes with 24 tasks per node.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Re-run the low resolution simulations at a lower time step, or perhaps ask the program to produce more vtk files for the smaller resolutions.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Why do some simulations with the same sbatch specifications have different runtimes?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Does ISAAC allocate more nodes if they are available?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More time steps and more nodes produces less .gif output files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8200" cy="71640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E1E848-8F3A-450D-92EF-785587E1BD6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592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592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11340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Worked with Anirban and Preetam on Li-Ion visualizer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Re-verified parameters for low resolution simulations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Looking into web dev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Continue verification of low resolution simulations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Convert ragone graphs to javascript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44480" y="169200"/>
          <a:ext cx="6816600" cy="820800"/>
        </p:xfrm>
        <a:graphic>
          <a:graphicData uri="http://schemas.openxmlformats.org/drawingml/2006/table">
            <a:tbl>
              <a:tblPr/>
              <a:tblGrid>
                <a:gridCol w="6816960"/>
              </a:tblGrid>
              <a:tr h="8211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Re-verifying simulation results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1D2EF4-8413-456E-B516-57104375094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487120" y="914400"/>
            <a:ext cx="3198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3" name=""/>
          <p:cNvGraphicFramePr/>
          <p:nvPr/>
        </p:nvGraphicFramePr>
        <p:xfrm>
          <a:off x="5486400" y="143280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Failed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256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.00067-.000665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28600" y="1432800"/>
            <a:ext cx="5094720" cy="245304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228600" y="4114800"/>
            <a:ext cx="251424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The left folder is simulation 1, the first time it was run with less nodes and less time steps.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971800" y="4114800"/>
            <a:ext cx="228564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The right is the most recent simulation with more time steps and more nodes.</a:t>
            </a:r>
            <a:endParaRPr b="0" lang="en-US" sz="1500" spc="-1" strike="noStrike">
              <a:latin typeface="Arial"/>
            </a:endParaRPr>
          </a:p>
        </p:txBody>
      </p:sp>
    </p:spTree>
  </p:cSld>
  <p:transition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2023-03-31T15:19:46Z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