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128CB-D70A-421F-901E-DCF8B1D64CEB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C613E-1259-4959-9758-9B2B8CF7B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C613E-1259-4959-9758-9B2B8CF7B6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C613E-1259-4959-9758-9B2B8CF7B6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1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C613E-1259-4959-9758-9B2B8CF7B6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8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C613E-1259-4959-9758-9B2B8CF7B6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6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C613E-1259-4959-9758-9B2B8CF7B6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3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C613E-1259-4959-9758-9B2B8CF7B6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406F0-21E9-4AD4-A3E1-0D229D3FD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FFED8-DA55-4FD4-B393-04205889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FB0C4-7547-4872-B840-885E6838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8B682-1E7F-405B-BD64-6EF74BF3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AD6BB-9348-4D53-9464-289B7D6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3B259-2CDE-421F-B3F2-04158CD6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AF964-0CD2-417D-8949-29CB3999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2EEDE-FC79-44E0-BF4B-2D655DC6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6B75D-A250-42D6-9FF6-71A09180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CD417-465B-4732-9CDB-E98E8B0C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233F8C-755B-4CAB-B875-FF416D816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28C251-DBEA-49B7-92D0-AF1DA4C5A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2E845-5F36-419F-B329-69E3C562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41887-9049-44FF-AE7A-5F38D68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94B87-24E6-42AA-B2B6-F9A6A5AB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0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4F83F-D2C0-4DB0-9EBE-AFEBE667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A3FA9-3EF8-4606-809D-8948D166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CAE5D-53DE-47BE-BCD7-CA8A2FEB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469F4-9BFA-4108-B13E-06CF2DFB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7573A-4EDB-486F-A729-7C4BFF7D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2786-7973-41B5-B7F0-82D6D1A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4B932-1731-4D1E-A5ED-DDD70B03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043B2-682F-43A4-AF80-7362E503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7B9B8-EB43-4BB9-9793-E85C9375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C54A1-FDEB-4498-A6FC-6B0AD2A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3589-3B3D-4BD0-B025-3BACFDAB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A8861-5A16-4CF1-AA52-6AB1B4B06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355A5-E936-46B4-8364-75BD6019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B9FAA-DC77-49BB-B64F-70ADA621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0BF00-1CCF-42C5-9982-89737D0C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A4793-BBEF-4F8B-A80F-CC6585A7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85F42-72A1-47A0-A2AA-39A08AC6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DEB8E-3CBD-4808-9E13-DC1EEA93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C2192-6E1B-456D-A958-0D7A7DB1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1D8C1-BC43-4EFA-92BB-FEF9B61FD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32D0B-C41F-47D1-B7C9-51652DF00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CD31D-FA7F-49CD-BD8B-602FE52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E69F69-7423-40F8-A852-B9CA6D7F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426CC6-3ABB-492C-8D14-B015E119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78E18-3D9A-4E76-93FC-8FB9799D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8D34B-1FC9-4CED-8AAB-D6F36F23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FE65CC-9B50-4573-BE2A-232359A1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3DFEA-62C0-4DB8-BB8C-36CEE8E5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CBA7B-011C-44E1-B739-9371AB59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EDA6CA-2BD1-4A93-B485-C91D8C4F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8A159-70D3-4933-A781-01D144A0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4BBD5-DF57-4F93-863A-5EEDF502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85AE-4E28-4763-AF33-48F83F21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8C12E-FCD1-4B26-B539-8E2D670E6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69C9F-DC5F-41AE-BB7D-1AB1BC6A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34ACF-9F04-458B-8444-5E6B051C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ED219-A8A3-4313-9A8E-55BDB7FE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B41D9-EF37-424C-8ACA-47AB3488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1C6BE2-7746-4F59-803D-E783CA4C9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603B4-69BF-477E-8EEA-3651B0B00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A3883-B608-4B84-BFE6-4356695F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4A0F0-5891-491B-B3F0-2408872C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46240-AB7B-483E-A525-08BB3B26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ED9DB-AC1F-445D-BC01-EADCEDFA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17ED-12F0-4769-AEE6-3CDC81A9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1FCF2-5151-4937-897D-2A950F0F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F452-7C4A-4AF5-AC26-8950CB236858}" type="datetimeFigureOut">
              <a:rPr lang="zh-CN" altLang="en-US" smtClean="0"/>
              <a:t>2019/10/31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9A385-1D69-4483-A873-64D31D120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931C2-9226-4E80-8319-86E89BA09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91A09BE0-730F-4894-9D28-67A05FC0F661}"/>
              </a:ext>
            </a:extLst>
          </p:cNvPr>
          <p:cNvSpPr/>
          <p:nvPr/>
        </p:nvSpPr>
        <p:spPr>
          <a:xfrm>
            <a:off x="6114472" y="2152072"/>
            <a:ext cx="849745" cy="73890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延期 5">
            <a:extLst>
              <a:ext uri="{FF2B5EF4-FFF2-40B4-BE49-F238E27FC236}">
                <a16:creationId xmlns:a16="http://schemas.microsoft.com/office/drawing/2014/main" id="{E131CC5A-D610-444E-9966-659D78CE6C33}"/>
              </a:ext>
            </a:extLst>
          </p:cNvPr>
          <p:cNvSpPr/>
          <p:nvPr/>
        </p:nvSpPr>
        <p:spPr>
          <a:xfrm rot="10800000">
            <a:off x="4350327" y="2152073"/>
            <a:ext cx="849745" cy="73890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525C1A-5683-43AE-8CAC-FFFD8A20DD09}"/>
              </a:ext>
            </a:extLst>
          </p:cNvPr>
          <p:cNvSpPr/>
          <p:nvPr/>
        </p:nvSpPr>
        <p:spPr>
          <a:xfrm>
            <a:off x="5200072" y="2152072"/>
            <a:ext cx="914400" cy="738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5FDB7-1AE0-44E5-9650-7EC05696DF9B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flipH="1">
            <a:off x="3013710" y="2890982"/>
            <a:ext cx="1761489" cy="976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370BC78-F4A1-4A49-8C91-3A2A2A7E06D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782476" y="2890981"/>
            <a:ext cx="417598" cy="97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ACA181-924C-407D-89A7-9FC30E9FB29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23713" y="2890981"/>
            <a:ext cx="427529" cy="97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CB599D8-3D2A-4FF0-8BFE-874CC8E1D86E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539345" y="2890981"/>
            <a:ext cx="1780663" cy="97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42072D5-CD8C-4F6C-A4DC-B917C09022DF}"/>
              </a:ext>
            </a:extLst>
          </p:cNvPr>
          <p:cNvSpPr txBox="1"/>
          <p:nvPr/>
        </p:nvSpPr>
        <p:spPr>
          <a:xfrm>
            <a:off x="2392680" y="3867047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关键值比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小的节点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932575-13AE-4A0A-8061-072312DF98FF}"/>
              </a:ext>
            </a:extLst>
          </p:cNvPr>
          <p:cNvSpPr txBox="1"/>
          <p:nvPr/>
        </p:nvSpPr>
        <p:spPr>
          <a:xfrm>
            <a:off x="4161446" y="3867047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关键值在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之间的节点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EB2C51-653A-44B0-87AB-F0BEF9F3D4D7}"/>
              </a:ext>
            </a:extLst>
          </p:cNvPr>
          <p:cNvSpPr txBox="1"/>
          <p:nvPr/>
        </p:nvSpPr>
        <p:spPr>
          <a:xfrm>
            <a:off x="5930212" y="3867047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关键值在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之间的节点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65CA95-7D0E-4350-94AC-D8D4926C6A29}"/>
              </a:ext>
            </a:extLst>
          </p:cNvPr>
          <p:cNvSpPr txBox="1"/>
          <p:nvPr/>
        </p:nvSpPr>
        <p:spPr>
          <a:xfrm>
            <a:off x="7698978" y="3867047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关键值比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大的节点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57BB14D-4E50-48AF-866F-19964E38338F}"/>
              </a:ext>
            </a:extLst>
          </p:cNvPr>
          <p:cNvSpPr txBox="1"/>
          <p:nvPr/>
        </p:nvSpPr>
        <p:spPr>
          <a:xfrm>
            <a:off x="4614017" y="2380408"/>
            <a:ext cx="31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9BB607-985B-42BE-AF75-3A5DE86AF15F}"/>
              </a:ext>
            </a:extLst>
          </p:cNvPr>
          <p:cNvSpPr txBox="1"/>
          <p:nvPr/>
        </p:nvSpPr>
        <p:spPr>
          <a:xfrm>
            <a:off x="5500712" y="2367637"/>
            <a:ext cx="31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06D08D-9882-4EB8-8195-57A0E8803B59}"/>
              </a:ext>
            </a:extLst>
          </p:cNvPr>
          <p:cNvSpPr txBox="1"/>
          <p:nvPr/>
        </p:nvSpPr>
        <p:spPr>
          <a:xfrm>
            <a:off x="6382783" y="2366814"/>
            <a:ext cx="31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32593-6C9D-48A1-ADAA-164F345AB09C}"/>
              </a:ext>
            </a:extLst>
          </p:cNvPr>
          <p:cNvSpPr txBox="1"/>
          <p:nvPr/>
        </p:nvSpPr>
        <p:spPr>
          <a:xfrm>
            <a:off x="0" y="183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2-3-4 Tree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91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D32593-6C9D-48A1-ADAA-164F345AB09C}"/>
              </a:ext>
            </a:extLst>
          </p:cNvPr>
          <p:cNvSpPr txBox="1"/>
          <p:nvPr/>
        </p:nvSpPr>
        <p:spPr>
          <a:xfrm>
            <a:off x="0" y="183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节点分裂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92A9255C-6AC6-43C2-A753-DCCE38F1B6BB}"/>
              </a:ext>
            </a:extLst>
          </p:cNvPr>
          <p:cNvGrpSpPr/>
          <p:nvPr/>
        </p:nvGrpSpPr>
        <p:grpSpPr>
          <a:xfrm>
            <a:off x="474064" y="730543"/>
            <a:ext cx="11176436" cy="2763181"/>
            <a:chOff x="474064" y="730543"/>
            <a:chExt cx="11176436" cy="2763181"/>
          </a:xfrm>
        </p:grpSpPr>
        <p:sp>
          <p:nvSpPr>
            <p:cNvPr id="4" name="流程图: 延期 3">
              <a:extLst>
                <a:ext uri="{FF2B5EF4-FFF2-40B4-BE49-F238E27FC236}">
                  <a16:creationId xmlns:a16="http://schemas.microsoft.com/office/drawing/2014/main" id="{91A09BE0-730F-4894-9D28-67A05FC0F661}"/>
                </a:ext>
              </a:extLst>
            </p:cNvPr>
            <p:cNvSpPr/>
            <p:nvPr/>
          </p:nvSpPr>
          <p:spPr>
            <a:xfrm>
              <a:off x="5554518" y="97428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延期 5">
              <a:extLst>
                <a:ext uri="{FF2B5EF4-FFF2-40B4-BE49-F238E27FC236}">
                  <a16:creationId xmlns:a16="http://schemas.microsoft.com/office/drawing/2014/main" id="{E131CC5A-D610-444E-9966-659D78CE6C33}"/>
                </a:ext>
              </a:extLst>
            </p:cNvPr>
            <p:cNvSpPr/>
            <p:nvPr/>
          </p:nvSpPr>
          <p:spPr>
            <a:xfrm rot="10800000">
              <a:off x="4398010" y="97428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A525C1A-5683-43AE-8CAC-FFFD8A20DD09}"/>
                </a:ext>
              </a:extLst>
            </p:cNvPr>
            <p:cNvSpPr/>
            <p:nvPr/>
          </p:nvSpPr>
          <p:spPr>
            <a:xfrm>
              <a:off x="4951590" y="974280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D75FDB7-1AE0-44E5-9650-7EC05696DF9B}"/>
                </a:ext>
              </a:extLst>
            </p:cNvPr>
            <p:cNvCxnSpPr>
              <a:cxnSpLocks/>
              <a:stCxn id="6" idx="0"/>
              <a:endCxn id="27" idx="0"/>
            </p:cNvCxnSpPr>
            <p:nvPr/>
          </p:nvCxnSpPr>
          <p:spPr>
            <a:xfrm flipH="1">
              <a:off x="2546901" y="1294532"/>
              <a:ext cx="2128200" cy="691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7BB14D-4E50-48AF-866F-19964E38338F}"/>
                </a:ext>
              </a:extLst>
            </p:cNvPr>
            <p:cNvSpPr txBox="1"/>
            <p:nvPr/>
          </p:nvSpPr>
          <p:spPr>
            <a:xfrm>
              <a:off x="4621922" y="998364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63C1EE8-6459-4972-BA19-E2E7CD3D183A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4951590" y="1303030"/>
              <a:ext cx="2216030" cy="667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延期 24">
              <a:extLst>
                <a:ext uri="{FF2B5EF4-FFF2-40B4-BE49-F238E27FC236}">
                  <a16:creationId xmlns:a16="http://schemas.microsoft.com/office/drawing/2014/main" id="{DE734FCA-EC97-4D0F-9186-B668B3FBBD6C}"/>
                </a:ext>
              </a:extLst>
            </p:cNvPr>
            <p:cNvSpPr/>
            <p:nvPr/>
          </p:nvSpPr>
          <p:spPr>
            <a:xfrm>
              <a:off x="2842419" y="198572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延期 25">
              <a:extLst>
                <a:ext uri="{FF2B5EF4-FFF2-40B4-BE49-F238E27FC236}">
                  <a16:creationId xmlns:a16="http://schemas.microsoft.com/office/drawing/2014/main" id="{C5026A77-DAEC-4F9D-95C4-8701DC939A2A}"/>
                </a:ext>
              </a:extLst>
            </p:cNvPr>
            <p:cNvSpPr/>
            <p:nvPr/>
          </p:nvSpPr>
          <p:spPr>
            <a:xfrm rot="10800000">
              <a:off x="1685911" y="198572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B5E7EF-46DC-42F3-8CAC-E4D1B105422A}"/>
                </a:ext>
              </a:extLst>
            </p:cNvPr>
            <p:cNvSpPr/>
            <p:nvPr/>
          </p:nvSpPr>
          <p:spPr>
            <a:xfrm>
              <a:off x="2248727" y="1985720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821B69B-2268-4866-93A8-BC096D032748}"/>
                </a:ext>
              </a:extLst>
            </p:cNvPr>
            <p:cNvSpPr txBox="1"/>
            <p:nvPr/>
          </p:nvSpPr>
          <p:spPr>
            <a:xfrm>
              <a:off x="1919059" y="2009804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流程图: 延期 31">
              <a:extLst>
                <a:ext uri="{FF2B5EF4-FFF2-40B4-BE49-F238E27FC236}">
                  <a16:creationId xmlns:a16="http://schemas.microsoft.com/office/drawing/2014/main" id="{A05B5BFC-84AC-4E4F-8A25-BDE436D3E589}"/>
                </a:ext>
              </a:extLst>
            </p:cNvPr>
            <p:cNvSpPr/>
            <p:nvPr/>
          </p:nvSpPr>
          <p:spPr>
            <a:xfrm>
              <a:off x="7463138" y="1970971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延期 32">
              <a:extLst>
                <a:ext uri="{FF2B5EF4-FFF2-40B4-BE49-F238E27FC236}">
                  <a16:creationId xmlns:a16="http://schemas.microsoft.com/office/drawing/2014/main" id="{C2AC8647-FEBB-4A53-B7AF-7FDBF1084497}"/>
                </a:ext>
              </a:extLst>
            </p:cNvPr>
            <p:cNvSpPr/>
            <p:nvPr/>
          </p:nvSpPr>
          <p:spPr>
            <a:xfrm rot="10800000">
              <a:off x="6315866" y="1970971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EDA225D-1460-4BA8-8C64-209B336C4406}"/>
                </a:ext>
              </a:extLst>
            </p:cNvPr>
            <p:cNvSpPr/>
            <p:nvPr/>
          </p:nvSpPr>
          <p:spPr>
            <a:xfrm>
              <a:off x="6869446" y="1970971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B18DF1-168E-4F1A-9ECA-4BD0A2D12B89}"/>
                </a:ext>
              </a:extLst>
            </p:cNvPr>
            <p:cNvSpPr txBox="1"/>
            <p:nvPr/>
          </p:nvSpPr>
          <p:spPr>
            <a:xfrm>
              <a:off x="6382328" y="1995055"/>
              <a:ext cx="428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32E8DB-3699-490B-BC2F-23C072C678A0}"/>
                </a:ext>
              </a:extLst>
            </p:cNvPr>
            <p:cNvSpPr txBox="1"/>
            <p:nvPr/>
          </p:nvSpPr>
          <p:spPr>
            <a:xfrm>
              <a:off x="6967899" y="1995055"/>
              <a:ext cx="455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C635D1C-FC74-4042-9084-E6233BC566C2}"/>
                </a:ext>
              </a:extLst>
            </p:cNvPr>
            <p:cNvSpPr txBox="1"/>
            <p:nvPr/>
          </p:nvSpPr>
          <p:spPr>
            <a:xfrm>
              <a:off x="7521479" y="1995054"/>
              <a:ext cx="455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AAAD56-2112-4AC6-8215-1385688F1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7652" y="2314469"/>
              <a:ext cx="654286" cy="813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356C519-832A-4DEE-BA5F-8A49DF8DB085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2246202" y="2323097"/>
              <a:ext cx="1101879" cy="838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流程图: 延期 43">
              <a:extLst>
                <a:ext uri="{FF2B5EF4-FFF2-40B4-BE49-F238E27FC236}">
                  <a16:creationId xmlns:a16="http://schemas.microsoft.com/office/drawing/2014/main" id="{8313764A-EE67-4405-9304-633EBE221B31}"/>
                </a:ext>
              </a:extLst>
            </p:cNvPr>
            <p:cNvSpPr/>
            <p:nvPr/>
          </p:nvSpPr>
          <p:spPr>
            <a:xfrm>
              <a:off x="1621336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延期 44">
              <a:extLst>
                <a:ext uri="{FF2B5EF4-FFF2-40B4-BE49-F238E27FC236}">
                  <a16:creationId xmlns:a16="http://schemas.microsoft.com/office/drawing/2014/main" id="{96F107AF-AEEE-4BC3-97FB-877D0BF84D18}"/>
                </a:ext>
              </a:extLst>
            </p:cNvPr>
            <p:cNvSpPr/>
            <p:nvPr/>
          </p:nvSpPr>
          <p:spPr>
            <a:xfrm rot="10800000">
              <a:off x="474064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4E698C-2C1D-4DA4-9FFC-146D9BC0AE91}"/>
                </a:ext>
              </a:extLst>
            </p:cNvPr>
            <p:cNvSpPr/>
            <p:nvPr/>
          </p:nvSpPr>
          <p:spPr>
            <a:xfrm>
              <a:off x="1027644" y="31618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58DACC1-D262-4580-B6B2-2F50B3ADCEE8}"/>
                </a:ext>
              </a:extLst>
            </p:cNvPr>
            <p:cNvSpPr txBox="1"/>
            <p:nvPr/>
          </p:nvSpPr>
          <p:spPr>
            <a:xfrm>
              <a:off x="697976" y="3185947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流程图: 延期 47">
              <a:extLst>
                <a:ext uri="{FF2B5EF4-FFF2-40B4-BE49-F238E27FC236}">
                  <a16:creationId xmlns:a16="http://schemas.microsoft.com/office/drawing/2014/main" id="{D5B77C37-9B6D-4537-85A4-EB7FFE96B7EF}"/>
                </a:ext>
              </a:extLst>
            </p:cNvPr>
            <p:cNvSpPr/>
            <p:nvPr/>
          </p:nvSpPr>
          <p:spPr>
            <a:xfrm>
              <a:off x="3649371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延期 48">
              <a:extLst>
                <a:ext uri="{FF2B5EF4-FFF2-40B4-BE49-F238E27FC236}">
                  <a16:creationId xmlns:a16="http://schemas.microsoft.com/office/drawing/2014/main" id="{3F4FCA79-6A4D-427A-89C4-343783FD42BA}"/>
                </a:ext>
              </a:extLst>
            </p:cNvPr>
            <p:cNvSpPr/>
            <p:nvPr/>
          </p:nvSpPr>
          <p:spPr>
            <a:xfrm rot="10800000">
              <a:off x="2496327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F47C9B3-F202-419C-9ABB-C08FE699E7E5}"/>
                </a:ext>
              </a:extLst>
            </p:cNvPr>
            <p:cNvSpPr/>
            <p:nvPr/>
          </p:nvSpPr>
          <p:spPr>
            <a:xfrm>
              <a:off x="3049907" y="31618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B0926F7-E7E5-4864-8D9A-A24F1BF3E667}"/>
                </a:ext>
              </a:extLst>
            </p:cNvPr>
            <p:cNvSpPr txBox="1"/>
            <p:nvPr/>
          </p:nvSpPr>
          <p:spPr>
            <a:xfrm>
              <a:off x="2720239" y="3185947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35BFDCD-CA2B-4F51-9B1D-C5FBD034A0FF}"/>
                </a:ext>
              </a:extLst>
            </p:cNvPr>
            <p:cNvSpPr txBox="1"/>
            <p:nvPr/>
          </p:nvSpPr>
          <p:spPr>
            <a:xfrm>
              <a:off x="1215547" y="3185947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690B1D9-1780-40E4-BA85-FEC04A02D52A}"/>
                </a:ext>
              </a:extLst>
            </p:cNvPr>
            <p:cNvCxnSpPr>
              <a:cxnSpLocks/>
              <a:stCxn id="38" idx="2"/>
              <a:endCxn id="69" idx="0"/>
            </p:cNvCxnSpPr>
            <p:nvPr/>
          </p:nvCxnSpPr>
          <p:spPr>
            <a:xfrm flipH="1">
              <a:off x="5353524" y="2302832"/>
              <a:ext cx="1243093" cy="859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52559DF-8395-4DB0-80C9-ECF5F5D3B7EC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6872781" y="2293602"/>
              <a:ext cx="236298" cy="86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0CB003E-8C85-43C6-8542-43FBD0D0AD9E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7463482" y="2302041"/>
              <a:ext cx="1511239" cy="8598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3F3AD5A-5850-4B05-9D70-9FBAB47DF06B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7774235" y="2302041"/>
              <a:ext cx="3020793" cy="8598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延期 66">
              <a:extLst>
                <a:ext uri="{FF2B5EF4-FFF2-40B4-BE49-F238E27FC236}">
                  <a16:creationId xmlns:a16="http://schemas.microsoft.com/office/drawing/2014/main" id="{700E8EAB-5FB5-4254-B37B-BA61530F8C59}"/>
                </a:ext>
              </a:extLst>
            </p:cNvPr>
            <p:cNvSpPr/>
            <p:nvPr/>
          </p:nvSpPr>
          <p:spPr>
            <a:xfrm>
              <a:off x="5654814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延期 67">
              <a:extLst>
                <a:ext uri="{FF2B5EF4-FFF2-40B4-BE49-F238E27FC236}">
                  <a16:creationId xmlns:a16="http://schemas.microsoft.com/office/drawing/2014/main" id="{B43760A4-A49B-44A5-8E2C-D50C0330C9BF}"/>
                </a:ext>
              </a:extLst>
            </p:cNvPr>
            <p:cNvSpPr/>
            <p:nvPr/>
          </p:nvSpPr>
          <p:spPr>
            <a:xfrm rot="10800000">
              <a:off x="4501770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B76A096-29DD-483D-B0D5-52044106A387}"/>
                </a:ext>
              </a:extLst>
            </p:cNvPr>
            <p:cNvSpPr/>
            <p:nvPr/>
          </p:nvSpPr>
          <p:spPr>
            <a:xfrm>
              <a:off x="5055350" y="31618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5196179-6794-4CA7-9604-B49D140AD3DC}"/>
                </a:ext>
              </a:extLst>
            </p:cNvPr>
            <p:cNvSpPr txBox="1"/>
            <p:nvPr/>
          </p:nvSpPr>
          <p:spPr>
            <a:xfrm>
              <a:off x="4725682" y="3185947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流程图: 延期 75">
              <a:extLst>
                <a:ext uri="{FF2B5EF4-FFF2-40B4-BE49-F238E27FC236}">
                  <a16:creationId xmlns:a16="http://schemas.microsoft.com/office/drawing/2014/main" id="{0C33F4A3-5C29-445B-B279-78AACCC8D33C}"/>
                </a:ext>
              </a:extLst>
            </p:cNvPr>
            <p:cNvSpPr/>
            <p:nvPr/>
          </p:nvSpPr>
          <p:spPr>
            <a:xfrm>
              <a:off x="7410369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延期 76">
              <a:extLst>
                <a:ext uri="{FF2B5EF4-FFF2-40B4-BE49-F238E27FC236}">
                  <a16:creationId xmlns:a16="http://schemas.microsoft.com/office/drawing/2014/main" id="{25CA8653-A470-4110-9797-75A23C38A912}"/>
                </a:ext>
              </a:extLst>
            </p:cNvPr>
            <p:cNvSpPr/>
            <p:nvPr/>
          </p:nvSpPr>
          <p:spPr>
            <a:xfrm rot="10800000">
              <a:off x="6257325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5D58E44-FB51-431F-B1BB-2DC59A4E2E88}"/>
                </a:ext>
              </a:extLst>
            </p:cNvPr>
            <p:cNvSpPr/>
            <p:nvPr/>
          </p:nvSpPr>
          <p:spPr>
            <a:xfrm>
              <a:off x="6810905" y="31618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1812107-54B6-4E88-834D-25C5918D4844}"/>
                </a:ext>
              </a:extLst>
            </p:cNvPr>
            <p:cNvSpPr txBox="1"/>
            <p:nvPr/>
          </p:nvSpPr>
          <p:spPr>
            <a:xfrm>
              <a:off x="6382328" y="3185947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流程图: 延期 83">
              <a:extLst>
                <a:ext uri="{FF2B5EF4-FFF2-40B4-BE49-F238E27FC236}">
                  <a16:creationId xmlns:a16="http://schemas.microsoft.com/office/drawing/2014/main" id="{33DDC64B-B690-47E8-AAAF-8129FC1DE8A6}"/>
                </a:ext>
              </a:extLst>
            </p:cNvPr>
            <p:cNvSpPr/>
            <p:nvPr/>
          </p:nvSpPr>
          <p:spPr>
            <a:xfrm>
              <a:off x="9276011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流程图: 延期 84">
              <a:extLst>
                <a:ext uri="{FF2B5EF4-FFF2-40B4-BE49-F238E27FC236}">
                  <a16:creationId xmlns:a16="http://schemas.microsoft.com/office/drawing/2014/main" id="{20EFD4D3-737F-4EBD-8746-A0855D7E972D}"/>
                </a:ext>
              </a:extLst>
            </p:cNvPr>
            <p:cNvSpPr/>
            <p:nvPr/>
          </p:nvSpPr>
          <p:spPr>
            <a:xfrm rot="10800000">
              <a:off x="8122967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533BFB2-6562-4F97-A6F2-2F99FC97590A}"/>
                </a:ext>
              </a:extLst>
            </p:cNvPr>
            <p:cNvSpPr/>
            <p:nvPr/>
          </p:nvSpPr>
          <p:spPr>
            <a:xfrm>
              <a:off x="8676547" y="31618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8FFD3C1-2BF5-4FBC-974A-9465A6F67E2A}"/>
                </a:ext>
              </a:extLst>
            </p:cNvPr>
            <p:cNvSpPr txBox="1"/>
            <p:nvPr/>
          </p:nvSpPr>
          <p:spPr>
            <a:xfrm>
              <a:off x="8197699" y="3176711"/>
              <a:ext cx="427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流程图: 延期 88">
              <a:extLst>
                <a:ext uri="{FF2B5EF4-FFF2-40B4-BE49-F238E27FC236}">
                  <a16:creationId xmlns:a16="http://schemas.microsoft.com/office/drawing/2014/main" id="{836459AF-7AC6-4A8A-83A8-E45769AC0275}"/>
                </a:ext>
              </a:extLst>
            </p:cNvPr>
            <p:cNvSpPr/>
            <p:nvPr/>
          </p:nvSpPr>
          <p:spPr>
            <a:xfrm>
              <a:off x="11096318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延期 89">
              <a:extLst>
                <a:ext uri="{FF2B5EF4-FFF2-40B4-BE49-F238E27FC236}">
                  <a16:creationId xmlns:a16="http://schemas.microsoft.com/office/drawing/2014/main" id="{BC5A118C-982D-40C1-B161-E0D3CAAD576D}"/>
                </a:ext>
              </a:extLst>
            </p:cNvPr>
            <p:cNvSpPr/>
            <p:nvPr/>
          </p:nvSpPr>
          <p:spPr>
            <a:xfrm rot="10800000">
              <a:off x="9934038" y="31618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3A6C346-7AC1-4953-BFD8-55FEFB57EF32}"/>
                </a:ext>
              </a:extLst>
            </p:cNvPr>
            <p:cNvSpPr/>
            <p:nvPr/>
          </p:nvSpPr>
          <p:spPr>
            <a:xfrm>
              <a:off x="10496854" y="31618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89C0AEB5-CC1B-45AE-8735-D36707A3B601}"/>
                </a:ext>
              </a:extLst>
            </p:cNvPr>
            <p:cNvSpPr txBox="1"/>
            <p:nvPr/>
          </p:nvSpPr>
          <p:spPr>
            <a:xfrm>
              <a:off x="10058400" y="3185947"/>
              <a:ext cx="429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4001F7C-2EA7-4D4E-B2B6-B014A174B397}"/>
                </a:ext>
              </a:extLst>
            </p:cNvPr>
            <p:cNvSpPr txBox="1"/>
            <p:nvPr/>
          </p:nvSpPr>
          <p:spPr>
            <a:xfrm>
              <a:off x="6889272" y="3179829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36" name="直接箭头连接符 1035">
              <a:extLst>
                <a:ext uri="{FF2B5EF4-FFF2-40B4-BE49-F238E27FC236}">
                  <a16:creationId xmlns:a16="http://schemas.microsoft.com/office/drawing/2014/main" id="{14E4610F-4804-434D-8FDA-F938A4EE6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2549" y="897229"/>
              <a:ext cx="596897" cy="22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F07D500F-C542-4578-981D-028097BCD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9252" y="1648684"/>
              <a:ext cx="596897" cy="22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00F92B5-6B21-4A7B-9970-410888DBC47E}"/>
                </a:ext>
              </a:extLst>
            </p:cNvPr>
            <p:cNvSpPr txBox="1"/>
            <p:nvPr/>
          </p:nvSpPr>
          <p:spPr>
            <a:xfrm>
              <a:off x="6900846" y="730543"/>
              <a:ext cx="455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A297D06-3C88-4B40-BDF5-AEA6258EBBD3}"/>
                </a:ext>
              </a:extLst>
            </p:cNvPr>
            <p:cNvSpPr txBox="1"/>
            <p:nvPr/>
          </p:nvSpPr>
          <p:spPr>
            <a:xfrm>
              <a:off x="8561079" y="1407730"/>
              <a:ext cx="1333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这个节点分裂</a:t>
              </a: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B2E1432F-F943-43CA-B77A-EA3096B5B45B}"/>
                </a:ext>
              </a:extLst>
            </p:cNvPr>
            <p:cNvSpPr txBox="1"/>
            <p:nvPr/>
          </p:nvSpPr>
          <p:spPr>
            <a:xfrm>
              <a:off x="6246040" y="2538170"/>
              <a:ext cx="294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7F28797F-619C-468D-95B1-801FE73A50B8}"/>
                </a:ext>
              </a:extLst>
            </p:cNvPr>
            <p:cNvSpPr txBox="1"/>
            <p:nvPr/>
          </p:nvSpPr>
          <p:spPr>
            <a:xfrm>
              <a:off x="7030837" y="2597808"/>
              <a:ext cx="244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FDE18C9B-7E0A-4BDF-AAB8-22FA48DCF453}"/>
                </a:ext>
              </a:extLst>
            </p:cNvPr>
            <p:cNvSpPr txBox="1"/>
            <p:nvPr/>
          </p:nvSpPr>
          <p:spPr>
            <a:xfrm>
              <a:off x="7965590" y="2684366"/>
              <a:ext cx="314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51" name="直接箭头连接符 1050">
              <a:extLst>
                <a:ext uri="{FF2B5EF4-FFF2-40B4-BE49-F238E27FC236}">
                  <a16:creationId xmlns:a16="http://schemas.microsoft.com/office/drawing/2014/main" id="{63843710-4BE0-4EF9-A3BE-83BBF5C60DB6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01" y="1397682"/>
              <a:ext cx="1098371" cy="379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BA78D26D-A50B-46F9-8AFA-E7F265172AC8}"/>
                </a:ext>
              </a:extLst>
            </p:cNvPr>
            <p:cNvSpPr txBox="1"/>
            <p:nvPr/>
          </p:nvSpPr>
          <p:spPr>
            <a:xfrm>
              <a:off x="681190" y="1038320"/>
              <a:ext cx="117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分裂前</a:t>
              </a: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BBFF867D-0C1C-40D4-BD14-CA9C22EE276B}"/>
              </a:ext>
            </a:extLst>
          </p:cNvPr>
          <p:cNvGrpSpPr/>
          <p:nvPr/>
        </p:nvGrpSpPr>
        <p:grpSpPr>
          <a:xfrm>
            <a:off x="474064" y="3658953"/>
            <a:ext cx="11176436" cy="2976852"/>
            <a:chOff x="474064" y="3658953"/>
            <a:chExt cx="11176436" cy="2976852"/>
          </a:xfrm>
        </p:grpSpPr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8FE71225-5FCD-435D-9C98-6AB6C8FB0E35}"/>
                </a:ext>
              </a:extLst>
            </p:cNvPr>
            <p:cNvSpPr txBox="1"/>
            <p:nvPr/>
          </p:nvSpPr>
          <p:spPr>
            <a:xfrm>
              <a:off x="5805960" y="5854321"/>
              <a:ext cx="294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流程图: 延期 113">
              <a:extLst>
                <a:ext uri="{FF2B5EF4-FFF2-40B4-BE49-F238E27FC236}">
                  <a16:creationId xmlns:a16="http://schemas.microsoft.com/office/drawing/2014/main" id="{9AFAFA37-857C-4D03-9CD9-002D986A28DE}"/>
                </a:ext>
              </a:extLst>
            </p:cNvPr>
            <p:cNvSpPr/>
            <p:nvPr/>
          </p:nvSpPr>
          <p:spPr>
            <a:xfrm>
              <a:off x="5554518" y="404247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流程图: 延期 114">
              <a:extLst>
                <a:ext uri="{FF2B5EF4-FFF2-40B4-BE49-F238E27FC236}">
                  <a16:creationId xmlns:a16="http://schemas.microsoft.com/office/drawing/2014/main" id="{DD8CEA80-B384-4285-81C4-D53F0A084C29}"/>
                </a:ext>
              </a:extLst>
            </p:cNvPr>
            <p:cNvSpPr/>
            <p:nvPr/>
          </p:nvSpPr>
          <p:spPr>
            <a:xfrm rot="10800000">
              <a:off x="4398010" y="404247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A6D9A59-8B9B-4CDF-AEA4-0860FAD9650E}"/>
                </a:ext>
              </a:extLst>
            </p:cNvPr>
            <p:cNvSpPr/>
            <p:nvPr/>
          </p:nvSpPr>
          <p:spPr>
            <a:xfrm>
              <a:off x="4951590" y="404247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A4FF4E8-772B-422C-9691-C412E43C08CD}"/>
                </a:ext>
              </a:extLst>
            </p:cNvPr>
            <p:cNvCxnSpPr>
              <a:cxnSpLocks/>
              <a:stCxn id="115" idx="0"/>
              <a:endCxn id="122" idx="0"/>
            </p:cNvCxnSpPr>
            <p:nvPr/>
          </p:nvCxnSpPr>
          <p:spPr>
            <a:xfrm flipH="1">
              <a:off x="2546901" y="4362725"/>
              <a:ext cx="2128200" cy="765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9AB7EBA-9EF7-4286-B674-BAF3F2DD389F}"/>
                </a:ext>
              </a:extLst>
            </p:cNvPr>
            <p:cNvSpPr txBox="1"/>
            <p:nvPr/>
          </p:nvSpPr>
          <p:spPr>
            <a:xfrm>
              <a:off x="4621922" y="4066557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E193D692-155E-4280-87A2-A97731F2DE45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4981909" y="4377971"/>
              <a:ext cx="2065643" cy="735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流程图: 延期 119">
              <a:extLst>
                <a:ext uri="{FF2B5EF4-FFF2-40B4-BE49-F238E27FC236}">
                  <a16:creationId xmlns:a16="http://schemas.microsoft.com/office/drawing/2014/main" id="{9053DAC4-419F-4A20-B328-DFAEB6B41C11}"/>
                </a:ext>
              </a:extLst>
            </p:cNvPr>
            <p:cNvSpPr/>
            <p:nvPr/>
          </p:nvSpPr>
          <p:spPr>
            <a:xfrm>
              <a:off x="2842419" y="5127801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流程图: 延期 120">
              <a:extLst>
                <a:ext uri="{FF2B5EF4-FFF2-40B4-BE49-F238E27FC236}">
                  <a16:creationId xmlns:a16="http://schemas.microsoft.com/office/drawing/2014/main" id="{72291BFE-2A58-4253-B60B-E1A72225FC2E}"/>
                </a:ext>
              </a:extLst>
            </p:cNvPr>
            <p:cNvSpPr/>
            <p:nvPr/>
          </p:nvSpPr>
          <p:spPr>
            <a:xfrm rot="10800000">
              <a:off x="1685911" y="5127801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EAE241B-B895-46C5-8B28-BB6D3A06F49C}"/>
                </a:ext>
              </a:extLst>
            </p:cNvPr>
            <p:cNvSpPr/>
            <p:nvPr/>
          </p:nvSpPr>
          <p:spPr>
            <a:xfrm>
              <a:off x="2248727" y="5127801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B847608-E069-4D9B-A81E-0947CE3CE631}"/>
                </a:ext>
              </a:extLst>
            </p:cNvPr>
            <p:cNvSpPr txBox="1"/>
            <p:nvPr/>
          </p:nvSpPr>
          <p:spPr>
            <a:xfrm>
              <a:off x="1919059" y="5151885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流程图: 延期 123">
              <a:extLst>
                <a:ext uri="{FF2B5EF4-FFF2-40B4-BE49-F238E27FC236}">
                  <a16:creationId xmlns:a16="http://schemas.microsoft.com/office/drawing/2014/main" id="{90DECBC3-DBCD-446A-B7D3-051DC41E0E0C}"/>
                </a:ext>
              </a:extLst>
            </p:cNvPr>
            <p:cNvSpPr/>
            <p:nvPr/>
          </p:nvSpPr>
          <p:spPr>
            <a:xfrm>
              <a:off x="7343070" y="5113052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流程图: 延期 124">
              <a:extLst>
                <a:ext uri="{FF2B5EF4-FFF2-40B4-BE49-F238E27FC236}">
                  <a16:creationId xmlns:a16="http://schemas.microsoft.com/office/drawing/2014/main" id="{D226B50A-78AF-436C-A44D-903167141C04}"/>
                </a:ext>
              </a:extLst>
            </p:cNvPr>
            <p:cNvSpPr/>
            <p:nvPr/>
          </p:nvSpPr>
          <p:spPr>
            <a:xfrm rot="10800000">
              <a:off x="6195798" y="5113052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483FB37-6AEC-4633-BC6E-F9E8E325BFE7}"/>
                </a:ext>
              </a:extLst>
            </p:cNvPr>
            <p:cNvSpPr/>
            <p:nvPr/>
          </p:nvSpPr>
          <p:spPr>
            <a:xfrm>
              <a:off x="6749378" y="5113052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5F13C2DD-CC48-4566-9D92-FD5069FD07E6}"/>
                </a:ext>
              </a:extLst>
            </p:cNvPr>
            <p:cNvSpPr txBox="1"/>
            <p:nvPr/>
          </p:nvSpPr>
          <p:spPr>
            <a:xfrm>
              <a:off x="6262260" y="5137136"/>
              <a:ext cx="428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1D51BE83-B98B-4BD6-9BEC-3F4ACBB97989}"/>
                </a:ext>
              </a:extLst>
            </p:cNvPr>
            <p:cNvSpPr txBox="1"/>
            <p:nvPr/>
          </p:nvSpPr>
          <p:spPr>
            <a:xfrm>
              <a:off x="5034725" y="4047167"/>
              <a:ext cx="455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1F56DBFC-AB40-4DD4-9E2A-EBFC65698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7652" y="5456550"/>
              <a:ext cx="654286" cy="813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48C98C5A-21F8-4AC9-848A-1E6ACC2E0104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2246202" y="5465178"/>
              <a:ext cx="1101879" cy="838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流程图: 延期 131">
              <a:extLst>
                <a:ext uri="{FF2B5EF4-FFF2-40B4-BE49-F238E27FC236}">
                  <a16:creationId xmlns:a16="http://schemas.microsoft.com/office/drawing/2014/main" id="{20CB369E-26B5-44DD-A983-B965F758B8A9}"/>
                </a:ext>
              </a:extLst>
            </p:cNvPr>
            <p:cNvSpPr/>
            <p:nvPr/>
          </p:nvSpPr>
          <p:spPr>
            <a:xfrm>
              <a:off x="1621336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流程图: 延期 132">
              <a:extLst>
                <a:ext uri="{FF2B5EF4-FFF2-40B4-BE49-F238E27FC236}">
                  <a16:creationId xmlns:a16="http://schemas.microsoft.com/office/drawing/2014/main" id="{6F8D2EA8-4CE7-422F-BCBD-86551227E38D}"/>
                </a:ext>
              </a:extLst>
            </p:cNvPr>
            <p:cNvSpPr/>
            <p:nvPr/>
          </p:nvSpPr>
          <p:spPr>
            <a:xfrm rot="10800000">
              <a:off x="474064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EA368453-0756-4F2E-B4C1-28EEA324AA42}"/>
                </a:ext>
              </a:extLst>
            </p:cNvPr>
            <p:cNvSpPr/>
            <p:nvPr/>
          </p:nvSpPr>
          <p:spPr>
            <a:xfrm>
              <a:off x="1027644" y="6303944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FDD0BB3-22CB-4214-9DA0-2CE1B8A66993}"/>
                </a:ext>
              </a:extLst>
            </p:cNvPr>
            <p:cNvSpPr txBox="1"/>
            <p:nvPr/>
          </p:nvSpPr>
          <p:spPr>
            <a:xfrm>
              <a:off x="697976" y="6328028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流程图: 延期 135">
              <a:extLst>
                <a:ext uri="{FF2B5EF4-FFF2-40B4-BE49-F238E27FC236}">
                  <a16:creationId xmlns:a16="http://schemas.microsoft.com/office/drawing/2014/main" id="{BCB0C27B-B43A-412C-B59B-501AD9E078E5}"/>
                </a:ext>
              </a:extLst>
            </p:cNvPr>
            <p:cNvSpPr/>
            <p:nvPr/>
          </p:nvSpPr>
          <p:spPr>
            <a:xfrm>
              <a:off x="3649371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延期 136">
              <a:extLst>
                <a:ext uri="{FF2B5EF4-FFF2-40B4-BE49-F238E27FC236}">
                  <a16:creationId xmlns:a16="http://schemas.microsoft.com/office/drawing/2014/main" id="{21124383-448B-4D44-A86E-220E009729C5}"/>
                </a:ext>
              </a:extLst>
            </p:cNvPr>
            <p:cNvSpPr/>
            <p:nvPr/>
          </p:nvSpPr>
          <p:spPr>
            <a:xfrm rot="10800000">
              <a:off x="2496327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955252F1-DB21-4046-BDD5-707FE7322901}"/>
                </a:ext>
              </a:extLst>
            </p:cNvPr>
            <p:cNvSpPr/>
            <p:nvPr/>
          </p:nvSpPr>
          <p:spPr>
            <a:xfrm>
              <a:off x="3049907" y="6303944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83DA687-8E4C-418B-8721-518DA4F182B9}"/>
                </a:ext>
              </a:extLst>
            </p:cNvPr>
            <p:cNvSpPr txBox="1"/>
            <p:nvPr/>
          </p:nvSpPr>
          <p:spPr>
            <a:xfrm>
              <a:off x="2720239" y="6328028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A5F83C34-4B09-4D53-8036-993188BFA940}"/>
                </a:ext>
              </a:extLst>
            </p:cNvPr>
            <p:cNvSpPr txBox="1"/>
            <p:nvPr/>
          </p:nvSpPr>
          <p:spPr>
            <a:xfrm>
              <a:off x="1215547" y="6328028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3EB518BB-46AE-40C2-BEA9-C098095F6FC0}"/>
                </a:ext>
              </a:extLst>
            </p:cNvPr>
            <p:cNvCxnSpPr>
              <a:cxnSpLocks/>
              <a:stCxn id="127" idx="2"/>
              <a:endCxn id="147" idx="0"/>
            </p:cNvCxnSpPr>
            <p:nvPr/>
          </p:nvCxnSpPr>
          <p:spPr>
            <a:xfrm flipH="1">
              <a:off x="5233456" y="5444913"/>
              <a:ext cx="1243093" cy="859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AE5EEDED-30B2-4B48-A518-DE1FF099946C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6752713" y="5435683"/>
              <a:ext cx="236298" cy="86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296DB35-CB1F-481B-B744-86B7CA0545A0}"/>
                </a:ext>
              </a:extLst>
            </p:cNvPr>
            <p:cNvCxnSpPr>
              <a:cxnSpLocks/>
              <a:stCxn id="177" idx="2"/>
              <a:endCxn id="155" idx="0"/>
            </p:cNvCxnSpPr>
            <p:nvPr/>
          </p:nvCxnSpPr>
          <p:spPr>
            <a:xfrm flipH="1">
              <a:off x="8974721" y="5425430"/>
              <a:ext cx="182318" cy="8785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9C63BBEC-635C-405C-8333-53BE8EDB7E61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9429868" y="5413821"/>
              <a:ext cx="1365160" cy="8901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流程图: 延期 144">
              <a:extLst>
                <a:ext uri="{FF2B5EF4-FFF2-40B4-BE49-F238E27FC236}">
                  <a16:creationId xmlns:a16="http://schemas.microsoft.com/office/drawing/2014/main" id="{42EC2A6A-2A8B-41D9-8807-E4298DF9ACE9}"/>
                </a:ext>
              </a:extLst>
            </p:cNvPr>
            <p:cNvSpPr/>
            <p:nvPr/>
          </p:nvSpPr>
          <p:spPr>
            <a:xfrm>
              <a:off x="5534746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流程图: 延期 145">
              <a:extLst>
                <a:ext uri="{FF2B5EF4-FFF2-40B4-BE49-F238E27FC236}">
                  <a16:creationId xmlns:a16="http://schemas.microsoft.com/office/drawing/2014/main" id="{C6BB63B5-5C81-40AF-AC73-1A0BC1641FE9}"/>
                </a:ext>
              </a:extLst>
            </p:cNvPr>
            <p:cNvSpPr/>
            <p:nvPr/>
          </p:nvSpPr>
          <p:spPr>
            <a:xfrm rot="10800000">
              <a:off x="4381702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7EBC25BA-4887-4884-9099-4D1E49AE14CA}"/>
                </a:ext>
              </a:extLst>
            </p:cNvPr>
            <p:cNvSpPr/>
            <p:nvPr/>
          </p:nvSpPr>
          <p:spPr>
            <a:xfrm>
              <a:off x="4935282" y="6303944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D099C44-FAA9-4388-9DA9-FD93730E9E86}"/>
                </a:ext>
              </a:extLst>
            </p:cNvPr>
            <p:cNvSpPr txBox="1"/>
            <p:nvPr/>
          </p:nvSpPr>
          <p:spPr>
            <a:xfrm>
              <a:off x="4605614" y="6328028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流程图: 延期 148">
              <a:extLst>
                <a:ext uri="{FF2B5EF4-FFF2-40B4-BE49-F238E27FC236}">
                  <a16:creationId xmlns:a16="http://schemas.microsoft.com/office/drawing/2014/main" id="{7883FD97-9A5C-4854-A425-E53FAEBBF7CF}"/>
                </a:ext>
              </a:extLst>
            </p:cNvPr>
            <p:cNvSpPr/>
            <p:nvPr/>
          </p:nvSpPr>
          <p:spPr>
            <a:xfrm>
              <a:off x="7290301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流程图: 延期 149">
              <a:extLst>
                <a:ext uri="{FF2B5EF4-FFF2-40B4-BE49-F238E27FC236}">
                  <a16:creationId xmlns:a16="http://schemas.microsoft.com/office/drawing/2014/main" id="{666DEA8B-B511-433F-A467-8402C58E58F6}"/>
                </a:ext>
              </a:extLst>
            </p:cNvPr>
            <p:cNvSpPr/>
            <p:nvPr/>
          </p:nvSpPr>
          <p:spPr>
            <a:xfrm rot="10800000">
              <a:off x="6137257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23E1EDA-5F1A-4A81-8C55-8980A6D57264}"/>
                </a:ext>
              </a:extLst>
            </p:cNvPr>
            <p:cNvSpPr/>
            <p:nvPr/>
          </p:nvSpPr>
          <p:spPr>
            <a:xfrm>
              <a:off x="6690837" y="6303944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C5534907-44D9-4C81-8A36-0B936553346A}"/>
                </a:ext>
              </a:extLst>
            </p:cNvPr>
            <p:cNvSpPr txBox="1"/>
            <p:nvPr/>
          </p:nvSpPr>
          <p:spPr>
            <a:xfrm>
              <a:off x="6262260" y="6328028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流程图: 延期 152">
              <a:extLst>
                <a:ext uri="{FF2B5EF4-FFF2-40B4-BE49-F238E27FC236}">
                  <a16:creationId xmlns:a16="http://schemas.microsoft.com/office/drawing/2014/main" id="{AD7AB15F-F230-4F3A-9515-43899A2A28B1}"/>
                </a:ext>
              </a:extLst>
            </p:cNvPr>
            <p:cNvSpPr/>
            <p:nvPr/>
          </p:nvSpPr>
          <p:spPr>
            <a:xfrm>
              <a:off x="9276011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流程图: 延期 153">
              <a:extLst>
                <a:ext uri="{FF2B5EF4-FFF2-40B4-BE49-F238E27FC236}">
                  <a16:creationId xmlns:a16="http://schemas.microsoft.com/office/drawing/2014/main" id="{854B8D03-07EC-4A56-B442-5112A3167A41}"/>
                </a:ext>
              </a:extLst>
            </p:cNvPr>
            <p:cNvSpPr/>
            <p:nvPr/>
          </p:nvSpPr>
          <p:spPr>
            <a:xfrm rot="10800000">
              <a:off x="8122967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290DD8E0-F22D-407F-A6BF-D34806C80F70}"/>
                </a:ext>
              </a:extLst>
            </p:cNvPr>
            <p:cNvSpPr/>
            <p:nvPr/>
          </p:nvSpPr>
          <p:spPr>
            <a:xfrm>
              <a:off x="8676547" y="6303944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B97B9A1-2133-4515-99C1-A4ECAA1B072E}"/>
                </a:ext>
              </a:extLst>
            </p:cNvPr>
            <p:cNvSpPr txBox="1"/>
            <p:nvPr/>
          </p:nvSpPr>
          <p:spPr>
            <a:xfrm>
              <a:off x="8197699" y="6318792"/>
              <a:ext cx="427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流程图: 延期 156">
              <a:extLst>
                <a:ext uri="{FF2B5EF4-FFF2-40B4-BE49-F238E27FC236}">
                  <a16:creationId xmlns:a16="http://schemas.microsoft.com/office/drawing/2014/main" id="{BA63BACA-6E9C-4014-B160-18FF5F1A1588}"/>
                </a:ext>
              </a:extLst>
            </p:cNvPr>
            <p:cNvSpPr/>
            <p:nvPr/>
          </p:nvSpPr>
          <p:spPr>
            <a:xfrm>
              <a:off x="11096318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流程图: 延期 157">
              <a:extLst>
                <a:ext uri="{FF2B5EF4-FFF2-40B4-BE49-F238E27FC236}">
                  <a16:creationId xmlns:a16="http://schemas.microsoft.com/office/drawing/2014/main" id="{9E22083E-05DF-4215-9CF3-3FA6E4024492}"/>
                </a:ext>
              </a:extLst>
            </p:cNvPr>
            <p:cNvSpPr/>
            <p:nvPr/>
          </p:nvSpPr>
          <p:spPr>
            <a:xfrm rot="10800000">
              <a:off x="9934038" y="6303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1807D6A1-FB07-48B1-A9BF-7D70B1953536}"/>
                </a:ext>
              </a:extLst>
            </p:cNvPr>
            <p:cNvSpPr/>
            <p:nvPr/>
          </p:nvSpPr>
          <p:spPr>
            <a:xfrm>
              <a:off x="10496854" y="6303944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055826CA-5A9B-4A50-9E61-19FFB87FFCE2}"/>
                </a:ext>
              </a:extLst>
            </p:cNvPr>
            <p:cNvSpPr txBox="1"/>
            <p:nvPr/>
          </p:nvSpPr>
          <p:spPr>
            <a:xfrm>
              <a:off x="10058400" y="6328028"/>
              <a:ext cx="429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85BD5D52-AD2E-442C-965D-F7EE49CB2617}"/>
                </a:ext>
              </a:extLst>
            </p:cNvPr>
            <p:cNvSpPr txBox="1"/>
            <p:nvPr/>
          </p:nvSpPr>
          <p:spPr>
            <a:xfrm>
              <a:off x="6769204" y="6321910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6D08DF79-9DF2-412E-95EF-D5E9E6726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6473" y="4615275"/>
              <a:ext cx="538695" cy="32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2837E283-ECED-46C9-92D7-284C6EEF8F37}"/>
                </a:ext>
              </a:extLst>
            </p:cNvPr>
            <p:cNvSpPr txBox="1"/>
            <p:nvPr/>
          </p:nvSpPr>
          <p:spPr>
            <a:xfrm>
              <a:off x="10750097" y="4374321"/>
              <a:ext cx="721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新节点</a:t>
              </a:r>
            </a:p>
          </p:txBody>
        </p:sp>
        <p:sp>
          <p:nvSpPr>
            <p:cNvPr id="174" name="流程图: 延期 173">
              <a:extLst>
                <a:ext uri="{FF2B5EF4-FFF2-40B4-BE49-F238E27FC236}">
                  <a16:creationId xmlns:a16="http://schemas.microsoft.com/office/drawing/2014/main" id="{53CE660F-7D79-43F3-9670-B83F50521DEE}"/>
                </a:ext>
              </a:extLst>
            </p:cNvPr>
            <p:cNvSpPr/>
            <p:nvPr/>
          </p:nvSpPr>
          <p:spPr>
            <a:xfrm>
              <a:off x="10032796" y="5093569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流程图: 延期 174">
              <a:extLst>
                <a:ext uri="{FF2B5EF4-FFF2-40B4-BE49-F238E27FC236}">
                  <a16:creationId xmlns:a16="http://schemas.microsoft.com/office/drawing/2014/main" id="{9D53B464-975B-437D-AFA4-0C9E96AC97C2}"/>
                </a:ext>
              </a:extLst>
            </p:cNvPr>
            <p:cNvSpPr/>
            <p:nvPr/>
          </p:nvSpPr>
          <p:spPr>
            <a:xfrm rot="10800000">
              <a:off x="8876288" y="5093569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E38762D-756B-4D6E-A570-FC5FC0D4CED3}"/>
                </a:ext>
              </a:extLst>
            </p:cNvPr>
            <p:cNvSpPr/>
            <p:nvPr/>
          </p:nvSpPr>
          <p:spPr>
            <a:xfrm>
              <a:off x="9429868" y="5093569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E0576342-55F5-4D19-97D3-754F03AA3DCC}"/>
                </a:ext>
              </a:extLst>
            </p:cNvPr>
            <p:cNvSpPr txBox="1"/>
            <p:nvPr/>
          </p:nvSpPr>
          <p:spPr>
            <a:xfrm>
              <a:off x="8942750" y="5117653"/>
              <a:ext cx="428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CD50CFD9-C49B-4DED-928A-CF34D5362DBC}"/>
                </a:ext>
              </a:extLst>
            </p:cNvPr>
            <p:cNvSpPr txBox="1"/>
            <p:nvPr/>
          </p:nvSpPr>
          <p:spPr>
            <a:xfrm>
              <a:off x="8744171" y="6310181"/>
              <a:ext cx="427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F538D285-557C-42FD-8822-3270C1F75CE2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>
              <a:off x="5554518" y="4379028"/>
              <a:ext cx="4173524" cy="7145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D122ACF4-00F2-44BD-871C-ACC96F908FAA}"/>
                </a:ext>
              </a:extLst>
            </p:cNvPr>
            <p:cNvSpPr txBox="1"/>
            <p:nvPr/>
          </p:nvSpPr>
          <p:spPr>
            <a:xfrm>
              <a:off x="4868952" y="5044163"/>
              <a:ext cx="551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保留</a:t>
              </a:r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C4D73EB0-637C-449D-BB5D-8BDC1150A6F6}"/>
                </a:ext>
              </a:extLst>
            </p:cNvPr>
            <p:cNvCxnSpPr>
              <a:cxnSpLocks/>
              <a:stCxn id="190" idx="3"/>
            </p:cNvCxnSpPr>
            <p:nvPr/>
          </p:nvCxnSpPr>
          <p:spPr>
            <a:xfrm flipV="1">
              <a:off x="5420772" y="5304874"/>
              <a:ext cx="551820" cy="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BB30300D-0C11-426E-AD4A-E38131584181}"/>
                </a:ext>
              </a:extLst>
            </p:cNvPr>
            <p:cNvSpPr txBox="1"/>
            <p:nvPr/>
          </p:nvSpPr>
          <p:spPr>
            <a:xfrm>
              <a:off x="7931543" y="5526538"/>
              <a:ext cx="551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右移</a:t>
              </a:r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DD4FE4FD-17CE-4C19-A135-B410994C9302}"/>
                </a:ext>
              </a:extLst>
            </p:cNvPr>
            <p:cNvCxnSpPr>
              <a:cxnSpLocks/>
              <a:stCxn id="194" idx="3"/>
            </p:cNvCxnSpPr>
            <p:nvPr/>
          </p:nvCxnSpPr>
          <p:spPr>
            <a:xfrm flipV="1">
              <a:off x="8483363" y="5465178"/>
              <a:ext cx="367054" cy="32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98A2FF6D-735D-4732-B7BA-0153E4CAB4D7}"/>
                </a:ext>
              </a:extLst>
            </p:cNvPr>
            <p:cNvSpPr txBox="1"/>
            <p:nvPr/>
          </p:nvSpPr>
          <p:spPr>
            <a:xfrm>
              <a:off x="6200677" y="3658953"/>
              <a:ext cx="551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上移</a:t>
              </a:r>
            </a:p>
          </p:txBody>
        </p: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218F878B-8358-4F0F-9883-BFE6DD349B7E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5262590" y="3846675"/>
              <a:ext cx="938087" cy="200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37FD41D7-8358-4685-83FC-62A6DC18ADF4}"/>
                </a:ext>
              </a:extLst>
            </p:cNvPr>
            <p:cNvSpPr txBox="1"/>
            <p:nvPr/>
          </p:nvSpPr>
          <p:spPr>
            <a:xfrm>
              <a:off x="5648719" y="4768474"/>
              <a:ext cx="244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CF5CD7A3-EA90-4C16-9AA9-B78672D7F4CA}"/>
                </a:ext>
              </a:extLst>
            </p:cNvPr>
            <p:cNvSpPr txBox="1"/>
            <p:nvPr/>
          </p:nvSpPr>
          <p:spPr>
            <a:xfrm>
              <a:off x="9099988" y="5778586"/>
              <a:ext cx="314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A407AF9B-1779-489C-B6A8-58C6E565A8C5}"/>
                </a:ext>
              </a:extLst>
            </p:cNvPr>
            <p:cNvSpPr txBox="1"/>
            <p:nvPr/>
          </p:nvSpPr>
          <p:spPr>
            <a:xfrm>
              <a:off x="632061" y="4201055"/>
              <a:ext cx="117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分裂后</a:t>
              </a:r>
            </a:p>
          </p:txBody>
        </p: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07B874E2-BBFF-4A4E-B720-8D1E1CEB0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429" y="5479699"/>
              <a:ext cx="187533" cy="682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61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D32593-6C9D-48A1-ADAA-164F345AB09C}"/>
              </a:ext>
            </a:extLst>
          </p:cNvPr>
          <p:cNvSpPr txBox="1"/>
          <p:nvPr/>
        </p:nvSpPr>
        <p:spPr>
          <a:xfrm>
            <a:off x="0" y="183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节点分裂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4" name="组合 2053">
            <a:extLst>
              <a:ext uri="{FF2B5EF4-FFF2-40B4-BE49-F238E27FC236}">
                <a16:creationId xmlns:a16="http://schemas.microsoft.com/office/drawing/2014/main" id="{D941FA71-F8F0-49C9-8C41-D77D7C363571}"/>
              </a:ext>
            </a:extLst>
          </p:cNvPr>
          <p:cNvGrpSpPr/>
          <p:nvPr/>
        </p:nvGrpSpPr>
        <p:grpSpPr>
          <a:xfrm>
            <a:off x="681190" y="807904"/>
            <a:ext cx="9100759" cy="2173020"/>
            <a:chOff x="681190" y="807904"/>
            <a:chExt cx="9100759" cy="2173020"/>
          </a:xfrm>
        </p:grpSpPr>
        <p:sp>
          <p:nvSpPr>
            <p:cNvPr id="19" name="流程图: 延期 18">
              <a:extLst>
                <a:ext uri="{FF2B5EF4-FFF2-40B4-BE49-F238E27FC236}">
                  <a16:creationId xmlns:a16="http://schemas.microsoft.com/office/drawing/2014/main" id="{79E2D3EE-4473-44F1-BD98-86E97ADA404A}"/>
                </a:ext>
              </a:extLst>
            </p:cNvPr>
            <p:cNvSpPr/>
            <p:nvPr/>
          </p:nvSpPr>
          <p:spPr>
            <a:xfrm>
              <a:off x="5604014" y="1458171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延期 20">
              <a:extLst>
                <a:ext uri="{FF2B5EF4-FFF2-40B4-BE49-F238E27FC236}">
                  <a16:creationId xmlns:a16="http://schemas.microsoft.com/office/drawing/2014/main" id="{FB942333-584B-46DE-BC7A-51D56305F0E4}"/>
                </a:ext>
              </a:extLst>
            </p:cNvPr>
            <p:cNvSpPr/>
            <p:nvPr/>
          </p:nvSpPr>
          <p:spPr>
            <a:xfrm rot="10800000">
              <a:off x="4437888" y="1458171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38905D5-B30C-4253-AB65-A8229835D1B7}"/>
                </a:ext>
              </a:extLst>
            </p:cNvPr>
            <p:cNvSpPr/>
            <p:nvPr/>
          </p:nvSpPr>
          <p:spPr>
            <a:xfrm>
              <a:off x="5000895" y="1458171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153B815-DC0B-479A-9C2A-B68361DB4F0E}"/>
                </a:ext>
              </a:extLst>
            </p:cNvPr>
            <p:cNvSpPr txBox="1"/>
            <p:nvPr/>
          </p:nvSpPr>
          <p:spPr>
            <a:xfrm>
              <a:off x="4532631" y="1482255"/>
              <a:ext cx="428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6F02FF6-D938-4638-B1B0-06206EE4983E}"/>
                </a:ext>
              </a:extLst>
            </p:cNvPr>
            <p:cNvSpPr txBox="1"/>
            <p:nvPr/>
          </p:nvSpPr>
          <p:spPr>
            <a:xfrm>
              <a:off x="5099348" y="1482255"/>
              <a:ext cx="455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8B5BE66-721F-4EA3-9D73-770A4A1A43E7}"/>
                </a:ext>
              </a:extLst>
            </p:cNvPr>
            <p:cNvSpPr txBox="1"/>
            <p:nvPr/>
          </p:nvSpPr>
          <p:spPr>
            <a:xfrm>
              <a:off x="5662355" y="1482254"/>
              <a:ext cx="455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30AA30D-DB6B-4674-BA26-65FA399981EA}"/>
                </a:ext>
              </a:extLst>
            </p:cNvPr>
            <p:cNvCxnSpPr>
              <a:cxnSpLocks/>
              <a:stCxn id="26" idx="2"/>
              <a:endCxn id="38" idx="0"/>
            </p:cNvCxnSpPr>
            <p:nvPr/>
          </p:nvCxnSpPr>
          <p:spPr>
            <a:xfrm flipH="1">
              <a:off x="3484973" y="1790032"/>
              <a:ext cx="1261947" cy="859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9C18142-5953-4095-AD27-FABEC80AEAA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004230" y="1780802"/>
              <a:ext cx="236298" cy="86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D5A466B-FCB3-427F-A3F0-4A968474CD3A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5594931" y="1789241"/>
              <a:ext cx="1511239" cy="8598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41C4A3C-A5BD-428F-8981-846C01C7FD62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5905684" y="1789241"/>
              <a:ext cx="3020793" cy="8598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延期 32">
              <a:extLst>
                <a:ext uri="{FF2B5EF4-FFF2-40B4-BE49-F238E27FC236}">
                  <a16:creationId xmlns:a16="http://schemas.microsoft.com/office/drawing/2014/main" id="{91D5A9FB-92C7-4842-85F2-A52AD2A9C019}"/>
                </a:ext>
              </a:extLst>
            </p:cNvPr>
            <p:cNvSpPr/>
            <p:nvPr/>
          </p:nvSpPr>
          <p:spPr>
            <a:xfrm>
              <a:off x="3776836" y="26490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延期 36">
              <a:extLst>
                <a:ext uri="{FF2B5EF4-FFF2-40B4-BE49-F238E27FC236}">
                  <a16:creationId xmlns:a16="http://schemas.microsoft.com/office/drawing/2014/main" id="{3933F195-DB78-4521-83F3-571C9DCD792B}"/>
                </a:ext>
              </a:extLst>
            </p:cNvPr>
            <p:cNvSpPr/>
            <p:nvPr/>
          </p:nvSpPr>
          <p:spPr>
            <a:xfrm rot="10800000">
              <a:off x="2633219" y="26490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E6FAC2B-B5B2-4F45-9A31-68CD5D366122}"/>
                </a:ext>
              </a:extLst>
            </p:cNvPr>
            <p:cNvSpPr/>
            <p:nvPr/>
          </p:nvSpPr>
          <p:spPr>
            <a:xfrm>
              <a:off x="3186799" y="26490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9176910-934C-411A-A6D2-E17E9D5DC7E4}"/>
                </a:ext>
              </a:extLst>
            </p:cNvPr>
            <p:cNvSpPr txBox="1"/>
            <p:nvPr/>
          </p:nvSpPr>
          <p:spPr>
            <a:xfrm>
              <a:off x="2857131" y="2673147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流程图: 延期 39">
              <a:extLst>
                <a:ext uri="{FF2B5EF4-FFF2-40B4-BE49-F238E27FC236}">
                  <a16:creationId xmlns:a16="http://schemas.microsoft.com/office/drawing/2014/main" id="{EEBED06B-A76F-483F-BE50-3B91EDECAB4D}"/>
                </a:ext>
              </a:extLst>
            </p:cNvPr>
            <p:cNvSpPr/>
            <p:nvPr/>
          </p:nvSpPr>
          <p:spPr>
            <a:xfrm>
              <a:off x="5541818" y="26490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延期 40">
              <a:extLst>
                <a:ext uri="{FF2B5EF4-FFF2-40B4-BE49-F238E27FC236}">
                  <a16:creationId xmlns:a16="http://schemas.microsoft.com/office/drawing/2014/main" id="{34F0D641-C07B-49E0-8A83-7F1441DF3924}"/>
                </a:ext>
              </a:extLst>
            </p:cNvPr>
            <p:cNvSpPr/>
            <p:nvPr/>
          </p:nvSpPr>
          <p:spPr>
            <a:xfrm rot="10800000">
              <a:off x="4388774" y="26490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FF1C4C-BF5A-44A1-83D6-6C0814ABD797}"/>
                </a:ext>
              </a:extLst>
            </p:cNvPr>
            <p:cNvSpPr/>
            <p:nvPr/>
          </p:nvSpPr>
          <p:spPr>
            <a:xfrm>
              <a:off x="4942354" y="26490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750887B-CA25-43EE-9710-BED84F51B63C}"/>
                </a:ext>
              </a:extLst>
            </p:cNvPr>
            <p:cNvSpPr txBox="1"/>
            <p:nvPr/>
          </p:nvSpPr>
          <p:spPr>
            <a:xfrm>
              <a:off x="4513777" y="2673147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流程图: 延期 43">
              <a:extLst>
                <a:ext uri="{FF2B5EF4-FFF2-40B4-BE49-F238E27FC236}">
                  <a16:creationId xmlns:a16="http://schemas.microsoft.com/office/drawing/2014/main" id="{9AC0DE4F-7CCD-4AD6-A01B-F071C28E4352}"/>
                </a:ext>
              </a:extLst>
            </p:cNvPr>
            <p:cNvSpPr/>
            <p:nvPr/>
          </p:nvSpPr>
          <p:spPr>
            <a:xfrm>
              <a:off x="7398033" y="26490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延期 44">
              <a:extLst>
                <a:ext uri="{FF2B5EF4-FFF2-40B4-BE49-F238E27FC236}">
                  <a16:creationId xmlns:a16="http://schemas.microsoft.com/office/drawing/2014/main" id="{47D4C834-DE69-4941-B47F-1B6171175789}"/>
                </a:ext>
              </a:extLst>
            </p:cNvPr>
            <p:cNvSpPr/>
            <p:nvPr/>
          </p:nvSpPr>
          <p:spPr>
            <a:xfrm rot="10800000">
              <a:off x="6254416" y="26490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9F9293-3E2C-41F9-B845-A5B96F34D687}"/>
                </a:ext>
              </a:extLst>
            </p:cNvPr>
            <p:cNvSpPr/>
            <p:nvPr/>
          </p:nvSpPr>
          <p:spPr>
            <a:xfrm>
              <a:off x="6807996" y="26490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392E471-7F03-47FC-A1B7-45D7EDE74427}"/>
                </a:ext>
              </a:extLst>
            </p:cNvPr>
            <p:cNvSpPr txBox="1"/>
            <p:nvPr/>
          </p:nvSpPr>
          <p:spPr>
            <a:xfrm>
              <a:off x="6329148" y="2663911"/>
              <a:ext cx="427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流程图: 延期 47">
              <a:extLst>
                <a:ext uri="{FF2B5EF4-FFF2-40B4-BE49-F238E27FC236}">
                  <a16:creationId xmlns:a16="http://schemas.microsoft.com/office/drawing/2014/main" id="{BED2B257-7867-4594-9DFD-58F6DEACD40C}"/>
                </a:ext>
              </a:extLst>
            </p:cNvPr>
            <p:cNvSpPr/>
            <p:nvPr/>
          </p:nvSpPr>
          <p:spPr>
            <a:xfrm>
              <a:off x="9227767" y="26490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延期 48">
              <a:extLst>
                <a:ext uri="{FF2B5EF4-FFF2-40B4-BE49-F238E27FC236}">
                  <a16:creationId xmlns:a16="http://schemas.microsoft.com/office/drawing/2014/main" id="{B98380EB-EB4E-4358-A1ED-56BEED7BC60A}"/>
                </a:ext>
              </a:extLst>
            </p:cNvPr>
            <p:cNvSpPr/>
            <p:nvPr/>
          </p:nvSpPr>
          <p:spPr>
            <a:xfrm rot="10800000">
              <a:off x="8074914" y="2649063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8865323-1339-4B3C-A038-180F95B807BA}"/>
                </a:ext>
              </a:extLst>
            </p:cNvPr>
            <p:cNvSpPr/>
            <p:nvPr/>
          </p:nvSpPr>
          <p:spPr>
            <a:xfrm>
              <a:off x="8628303" y="2649063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5CA38E6-F957-4566-ADD0-DB963EDAAA00}"/>
                </a:ext>
              </a:extLst>
            </p:cNvPr>
            <p:cNvSpPr txBox="1"/>
            <p:nvPr/>
          </p:nvSpPr>
          <p:spPr>
            <a:xfrm>
              <a:off x="8189849" y="2673147"/>
              <a:ext cx="429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0388B5D-BCF3-4065-9728-A30EA5599A6C}"/>
                </a:ext>
              </a:extLst>
            </p:cNvPr>
            <p:cNvSpPr txBox="1"/>
            <p:nvPr/>
          </p:nvSpPr>
          <p:spPr>
            <a:xfrm>
              <a:off x="5020721" y="2667029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67F65B-74F0-47B8-AD69-BCD249612C13}"/>
                </a:ext>
              </a:extLst>
            </p:cNvPr>
            <p:cNvSpPr txBox="1"/>
            <p:nvPr/>
          </p:nvSpPr>
          <p:spPr>
            <a:xfrm>
              <a:off x="4377489" y="2025370"/>
              <a:ext cx="294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96E4527-EE62-4A86-ABEA-45A0A2F7AA78}"/>
                </a:ext>
              </a:extLst>
            </p:cNvPr>
            <p:cNvSpPr txBox="1"/>
            <p:nvPr/>
          </p:nvSpPr>
          <p:spPr>
            <a:xfrm>
              <a:off x="5162286" y="2085008"/>
              <a:ext cx="244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4FF5E1B-10DF-496B-880A-1B918B9D661E}"/>
                </a:ext>
              </a:extLst>
            </p:cNvPr>
            <p:cNvSpPr txBox="1"/>
            <p:nvPr/>
          </p:nvSpPr>
          <p:spPr>
            <a:xfrm>
              <a:off x="6097039" y="2171566"/>
              <a:ext cx="314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3E35361-8245-4D15-B010-534868E94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0536" y="1142431"/>
              <a:ext cx="596897" cy="22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105E29A-8AA3-4C05-8864-B90B23F4B7B5}"/>
                </a:ext>
              </a:extLst>
            </p:cNvPr>
            <p:cNvSpPr txBox="1"/>
            <p:nvPr/>
          </p:nvSpPr>
          <p:spPr>
            <a:xfrm>
              <a:off x="6108052" y="807904"/>
              <a:ext cx="748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根分裂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9426A57-1A30-496F-85DC-CEB323E117C1}"/>
                </a:ext>
              </a:extLst>
            </p:cNvPr>
            <p:cNvSpPr txBox="1"/>
            <p:nvPr/>
          </p:nvSpPr>
          <p:spPr>
            <a:xfrm>
              <a:off x="681190" y="1038320"/>
              <a:ext cx="117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分裂前</a:t>
              </a:r>
            </a:p>
          </p:txBody>
        </p:sp>
      </p:grpSp>
      <p:grpSp>
        <p:nvGrpSpPr>
          <p:cNvPr id="2055" name="组合 2054">
            <a:extLst>
              <a:ext uri="{FF2B5EF4-FFF2-40B4-BE49-F238E27FC236}">
                <a16:creationId xmlns:a16="http://schemas.microsoft.com/office/drawing/2014/main" id="{C15F856D-8809-4A8B-ABAE-7E5B5F4CA9E5}"/>
              </a:ext>
            </a:extLst>
          </p:cNvPr>
          <p:cNvGrpSpPr/>
          <p:nvPr/>
        </p:nvGrpSpPr>
        <p:grpSpPr>
          <a:xfrm>
            <a:off x="632061" y="3363673"/>
            <a:ext cx="10472714" cy="3338528"/>
            <a:chOff x="632061" y="3363673"/>
            <a:chExt cx="10472714" cy="3338528"/>
          </a:xfrm>
        </p:grpSpPr>
        <p:sp>
          <p:nvSpPr>
            <p:cNvPr id="56" name="流程图: 延期 55">
              <a:extLst>
                <a:ext uri="{FF2B5EF4-FFF2-40B4-BE49-F238E27FC236}">
                  <a16:creationId xmlns:a16="http://schemas.microsoft.com/office/drawing/2014/main" id="{434C3C2D-CE73-494A-9BD3-66E56C226874}"/>
                </a:ext>
              </a:extLst>
            </p:cNvPr>
            <p:cNvSpPr/>
            <p:nvPr/>
          </p:nvSpPr>
          <p:spPr>
            <a:xfrm>
              <a:off x="4740420" y="5179448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延期 56">
              <a:extLst>
                <a:ext uri="{FF2B5EF4-FFF2-40B4-BE49-F238E27FC236}">
                  <a16:creationId xmlns:a16="http://schemas.microsoft.com/office/drawing/2014/main" id="{39D1E3D2-B8A9-47F8-91B3-72678749C122}"/>
                </a:ext>
              </a:extLst>
            </p:cNvPr>
            <p:cNvSpPr/>
            <p:nvPr/>
          </p:nvSpPr>
          <p:spPr>
            <a:xfrm rot="10800000">
              <a:off x="3593148" y="5179448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79251A-62D4-41A7-9E18-F6D1349A1FE0}"/>
                </a:ext>
              </a:extLst>
            </p:cNvPr>
            <p:cNvSpPr/>
            <p:nvPr/>
          </p:nvSpPr>
          <p:spPr>
            <a:xfrm>
              <a:off x="4146728" y="5179448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8539E24-885D-4577-A7C5-A774B50F787A}"/>
                </a:ext>
              </a:extLst>
            </p:cNvPr>
            <p:cNvSpPr txBox="1"/>
            <p:nvPr/>
          </p:nvSpPr>
          <p:spPr>
            <a:xfrm>
              <a:off x="3659610" y="5203532"/>
              <a:ext cx="428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1C6551F-9132-42B1-8164-E4D3BCB021CF}"/>
                </a:ext>
              </a:extLst>
            </p:cNvPr>
            <p:cNvCxnSpPr>
              <a:cxnSpLocks/>
              <a:stCxn id="59" idx="2"/>
              <a:endCxn id="68" idx="0"/>
            </p:cNvCxnSpPr>
            <p:nvPr/>
          </p:nvCxnSpPr>
          <p:spPr>
            <a:xfrm flipH="1">
              <a:off x="2630806" y="5511309"/>
              <a:ext cx="1243093" cy="859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10A2ECC-1EB0-40DC-B6BB-D16642183DAE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4150063" y="5502079"/>
              <a:ext cx="236298" cy="86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流程图: 延期 65">
              <a:extLst>
                <a:ext uri="{FF2B5EF4-FFF2-40B4-BE49-F238E27FC236}">
                  <a16:creationId xmlns:a16="http://schemas.microsoft.com/office/drawing/2014/main" id="{C428818B-1E14-401D-A5D4-17AA866F7EBF}"/>
                </a:ext>
              </a:extLst>
            </p:cNvPr>
            <p:cNvSpPr/>
            <p:nvPr/>
          </p:nvSpPr>
          <p:spPr>
            <a:xfrm>
              <a:off x="2932096" y="637034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流程图: 延期 66">
              <a:extLst>
                <a:ext uri="{FF2B5EF4-FFF2-40B4-BE49-F238E27FC236}">
                  <a16:creationId xmlns:a16="http://schemas.microsoft.com/office/drawing/2014/main" id="{E23AD7C1-67D0-4C75-9643-62C966FD4B4F}"/>
                </a:ext>
              </a:extLst>
            </p:cNvPr>
            <p:cNvSpPr/>
            <p:nvPr/>
          </p:nvSpPr>
          <p:spPr>
            <a:xfrm rot="10800000">
              <a:off x="1779052" y="637034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C2B8215-A6B9-4F16-A63F-1E470870C2C6}"/>
                </a:ext>
              </a:extLst>
            </p:cNvPr>
            <p:cNvSpPr/>
            <p:nvPr/>
          </p:nvSpPr>
          <p:spPr>
            <a:xfrm>
              <a:off x="2332632" y="6370340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E39491C-0AA3-47A4-B998-C969A00D53E2}"/>
                </a:ext>
              </a:extLst>
            </p:cNvPr>
            <p:cNvSpPr txBox="1"/>
            <p:nvPr/>
          </p:nvSpPr>
          <p:spPr>
            <a:xfrm>
              <a:off x="2002964" y="6394424"/>
              <a:ext cx="204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流程图: 延期 69">
              <a:extLst>
                <a:ext uri="{FF2B5EF4-FFF2-40B4-BE49-F238E27FC236}">
                  <a16:creationId xmlns:a16="http://schemas.microsoft.com/office/drawing/2014/main" id="{507EE4B8-1896-4AA2-82AF-E7BB0CAC11B3}"/>
                </a:ext>
              </a:extLst>
            </p:cNvPr>
            <p:cNvSpPr/>
            <p:nvPr/>
          </p:nvSpPr>
          <p:spPr>
            <a:xfrm>
              <a:off x="4687651" y="637034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流程图: 延期 70">
              <a:extLst>
                <a:ext uri="{FF2B5EF4-FFF2-40B4-BE49-F238E27FC236}">
                  <a16:creationId xmlns:a16="http://schemas.microsoft.com/office/drawing/2014/main" id="{A2DF4BF6-D05D-450D-BACF-96AC4045CAA6}"/>
                </a:ext>
              </a:extLst>
            </p:cNvPr>
            <p:cNvSpPr/>
            <p:nvPr/>
          </p:nvSpPr>
          <p:spPr>
            <a:xfrm rot="10800000">
              <a:off x="3534607" y="637034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E70E448-7926-410F-8B30-24C3004D5009}"/>
                </a:ext>
              </a:extLst>
            </p:cNvPr>
            <p:cNvSpPr/>
            <p:nvPr/>
          </p:nvSpPr>
          <p:spPr>
            <a:xfrm>
              <a:off x="4088187" y="6370340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AE5147A-AF6C-493C-89D1-7CA7C52B5F8A}"/>
                </a:ext>
              </a:extLst>
            </p:cNvPr>
            <p:cNvSpPr txBox="1"/>
            <p:nvPr/>
          </p:nvSpPr>
          <p:spPr>
            <a:xfrm>
              <a:off x="3659610" y="6394424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FAF720D-E55B-485C-A8C3-BFADCF2C3F1B}"/>
                </a:ext>
              </a:extLst>
            </p:cNvPr>
            <p:cNvSpPr txBox="1"/>
            <p:nvPr/>
          </p:nvSpPr>
          <p:spPr>
            <a:xfrm>
              <a:off x="4166554" y="6388306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3E15AB7-C5D9-4C4D-BB89-12094CDAE952}"/>
                </a:ext>
              </a:extLst>
            </p:cNvPr>
            <p:cNvSpPr txBox="1"/>
            <p:nvPr/>
          </p:nvSpPr>
          <p:spPr>
            <a:xfrm>
              <a:off x="3523322" y="5746647"/>
              <a:ext cx="294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EB767D3-418D-45FD-BA1E-36309EEE7B11}"/>
                </a:ext>
              </a:extLst>
            </p:cNvPr>
            <p:cNvSpPr txBox="1"/>
            <p:nvPr/>
          </p:nvSpPr>
          <p:spPr>
            <a:xfrm>
              <a:off x="5158849" y="4429622"/>
              <a:ext cx="244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FB5A79A-2155-49E0-A9E3-15AC26D6AB6E}"/>
                </a:ext>
              </a:extLst>
            </p:cNvPr>
            <p:cNvSpPr txBox="1"/>
            <p:nvPr/>
          </p:nvSpPr>
          <p:spPr>
            <a:xfrm>
              <a:off x="632061" y="4201055"/>
              <a:ext cx="117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分裂后</a:t>
              </a:r>
            </a:p>
          </p:txBody>
        </p:sp>
        <p:sp>
          <p:nvSpPr>
            <p:cNvPr id="90" name="流程图: 延期 89">
              <a:extLst>
                <a:ext uri="{FF2B5EF4-FFF2-40B4-BE49-F238E27FC236}">
                  <a16:creationId xmlns:a16="http://schemas.microsoft.com/office/drawing/2014/main" id="{5F991DD3-C654-4E35-8BE1-F293B1308C6C}"/>
                </a:ext>
              </a:extLst>
            </p:cNvPr>
            <p:cNvSpPr/>
            <p:nvPr/>
          </p:nvSpPr>
          <p:spPr>
            <a:xfrm>
              <a:off x="5971895" y="4089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延期 90">
              <a:extLst>
                <a:ext uri="{FF2B5EF4-FFF2-40B4-BE49-F238E27FC236}">
                  <a16:creationId xmlns:a16="http://schemas.microsoft.com/office/drawing/2014/main" id="{17E490F5-B1CD-45E7-86E3-6DE11588F89E}"/>
                </a:ext>
              </a:extLst>
            </p:cNvPr>
            <p:cNvSpPr/>
            <p:nvPr/>
          </p:nvSpPr>
          <p:spPr>
            <a:xfrm rot="10800000">
              <a:off x="4824623" y="4089944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EAC2FD5-5E64-4734-94E9-EEA3279EEC22}"/>
                </a:ext>
              </a:extLst>
            </p:cNvPr>
            <p:cNvSpPr/>
            <p:nvPr/>
          </p:nvSpPr>
          <p:spPr>
            <a:xfrm>
              <a:off x="5378203" y="4089944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33F0884-AC28-4943-A81B-E1C32A00E738}"/>
                </a:ext>
              </a:extLst>
            </p:cNvPr>
            <p:cNvSpPr txBox="1"/>
            <p:nvPr/>
          </p:nvSpPr>
          <p:spPr>
            <a:xfrm>
              <a:off x="4934421" y="4108656"/>
              <a:ext cx="455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E512F18-B0B6-42E2-89C0-ADAEE3058044}"/>
                </a:ext>
              </a:extLst>
            </p:cNvPr>
            <p:cNvSpPr txBox="1"/>
            <p:nvPr/>
          </p:nvSpPr>
          <p:spPr>
            <a:xfrm>
              <a:off x="3776836" y="3363673"/>
              <a:ext cx="748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上移</a:t>
              </a: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1D1C4F4-84D4-4428-8973-F024092ECBE8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4525147" y="3625283"/>
              <a:ext cx="1078867" cy="428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888FC54-D2FB-4F26-8DF2-09F6A8A80A3A}"/>
                </a:ext>
              </a:extLst>
            </p:cNvPr>
            <p:cNvCxnSpPr>
              <a:cxnSpLocks/>
              <a:stCxn id="113" idx="2"/>
              <a:endCxn id="102" idx="0"/>
            </p:cNvCxnSpPr>
            <p:nvPr/>
          </p:nvCxnSpPr>
          <p:spPr>
            <a:xfrm flipH="1">
              <a:off x="8250389" y="5458866"/>
              <a:ext cx="182318" cy="8785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80DCC45A-5D01-4011-BD90-9536A1410BA5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8705536" y="5447257"/>
              <a:ext cx="1365160" cy="8901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流程图: 延期 99">
              <a:extLst>
                <a:ext uri="{FF2B5EF4-FFF2-40B4-BE49-F238E27FC236}">
                  <a16:creationId xmlns:a16="http://schemas.microsoft.com/office/drawing/2014/main" id="{7452621C-6BC5-4E71-B105-8295AF537569}"/>
                </a:ext>
              </a:extLst>
            </p:cNvPr>
            <p:cNvSpPr/>
            <p:nvPr/>
          </p:nvSpPr>
          <p:spPr>
            <a:xfrm>
              <a:off x="8551679" y="633738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延期 100">
              <a:extLst>
                <a:ext uri="{FF2B5EF4-FFF2-40B4-BE49-F238E27FC236}">
                  <a16:creationId xmlns:a16="http://schemas.microsoft.com/office/drawing/2014/main" id="{B02833C8-37E4-42C0-8980-8D17A7FF8C72}"/>
                </a:ext>
              </a:extLst>
            </p:cNvPr>
            <p:cNvSpPr/>
            <p:nvPr/>
          </p:nvSpPr>
          <p:spPr>
            <a:xfrm rot="10800000">
              <a:off x="7398635" y="633738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691CC77-30C9-446A-AA71-C8F5D705FD20}"/>
                </a:ext>
              </a:extLst>
            </p:cNvPr>
            <p:cNvSpPr/>
            <p:nvPr/>
          </p:nvSpPr>
          <p:spPr>
            <a:xfrm>
              <a:off x="7952215" y="6337380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1B1F5A84-00F6-4872-86C0-48530B8D1C58}"/>
                </a:ext>
              </a:extLst>
            </p:cNvPr>
            <p:cNvSpPr txBox="1"/>
            <p:nvPr/>
          </p:nvSpPr>
          <p:spPr>
            <a:xfrm>
              <a:off x="7473367" y="6352228"/>
              <a:ext cx="427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流程图: 延期 103">
              <a:extLst>
                <a:ext uri="{FF2B5EF4-FFF2-40B4-BE49-F238E27FC236}">
                  <a16:creationId xmlns:a16="http://schemas.microsoft.com/office/drawing/2014/main" id="{AB62629A-359D-4352-8F4B-049A3224228D}"/>
                </a:ext>
              </a:extLst>
            </p:cNvPr>
            <p:cNvSpPr/>
            <p:nvPr/>
          </p:nvSpPr>
          <p:spPr>
            <a:xfrm>
              <a:off x="10371986" y="633738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延期 104">
              <a:extLst>
                <a:ext uri="{FF2B5EF4-FFF2-40B4-BE49-F238E27FC236}">
                  <a16:creationId xmlns:a16="http://schemas.microsoft.com/office/drawing/2014/main" id="{4D867368-E056-4D2A-A4FA-86D13A722399}"/>
                </a:ext>
              </a:extLst>
            </p:cNvPr>
            <p:cNvSpPr/>
            <p:nvPr/>
          </p:nvSpPr>
          <p:spPr>
            <a:xfrm rot="10800000">
              <a:off x="9209706" y="6337380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57C6E3D-F7BD-4783-8639-4B8F029375FE}"/>
                </a:ext>
              </a:extLst>
            </p:cNvPr>
            <p:cNvSpPr/>
            <p:nvPr/>
          </p:nvSpPr>
          <p:spPr>
            <a:xfrm>
              <a:off x="9772522" y="6337380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DE89F72-6788-440D-8A42-38B7BF629E3F}"/>
                </a:ext>
              </a:extLst>
            </p:cNvPr>
            <p:cNvSpPr txBox="1"/>
            <p:nvPr/>
          </p:nvSpPr>
          <p:spPr>
            <a:xfrm>
              <a:off x="9334068" y="6361464"/>
              <a:ext cx="429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6F0B19DD-F7B0-4B7F-A514-A6EFB929E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2141" y="4648711"/>
              <a:ext cx="538695" cy="32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87F5E85-0D86-4C08-A5AB-2483E6252A2E}"/>
                </a:ext>
              </a:extLst>
            </p:cNvPr>
            <p:cNvSpPr txBox="1"/>
            <p:nvPr/>
          </p:nvSpPr>
          <p:spPr>
            <a:xfrm>
              <a:off x="10025765" y="4407757"/>
              <a:ext cx="1079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新的右节点</a:t>
              </a:r>
            </a:p>
          </p:txBody>
        </p:sp>
        <p:sp>
          <p:nvSpPr>
            <p:cNvPr id="110" name="流程图: 延期 109">
              <a:extLst>
                <a:ext uri="{FF2B5EF4-FFF2-40B4-BE49-F238E27FC236}">
                  <a16:creationId xmlns:a16="http://schemas.microsoft.com/office/drawing/2014/main" id="{F6381815-29C3-4C47-915E-7EEC89F7FE39}"/>
                </a:ext>
              </a:extLst>
            </p:cNvPr>
            <p:cNvSpPr/>
            <p:nvPr/>
          </p:nvSpPr>
          <p:spPr>
            <a:xfrm>
              <a:off x="9308464" y="5127005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流程图: 延期 110">
              <a:extLst>
                <a:ext uri="{FF2B5EF4-FFF2-40B4-BE49-F238E27FC236}">
                  <a16:creationId xmlns:a16="http://schemas.microsoft.com/office/drawing/2014/main" id="{FCCDCCE6-A4B2-4C99-B4FA-3EE32AD1C2FD}"/>
                </a:ext>
              </a:extLst>
            </p:cNvPr>
            <p:cNvSpPr/>
            <p:nvPr/>
          </p:nvSpPr>
          <p:spPr>
            <a:xfrm rot="10800000">
              <a:off x="8151956" y="5127005"/>
              <a:ext cx="554182" cy="32025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FBC427D-A230-4766-8C76-E4EFE9EF5469}"/>
                </a:ext>
              </a:extLst>
            </p:cNvPr>
            <p:cNvSpPr/>
            <p:nvPr/>
          </p:nvSpPr>
          <p:spPr>
            <a:xfrm>
              <a:off x="8705536" y="5127005"/>
              <a:ext cx="596348" cy="320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8FC6A6A-80F3-4852-9A96-5B80719A5092}"/>
                </a:ext>
              </a:extLst>
            </p:cNvPr>
            <p:cNvSpPr txBox="1"/>
            <p:nvPr/>
          </p:nvSpPr>
          <p:spPr>
            <a:xfrm>
              <a:off x="8218418" y="5151089"/>
              <a:ext cx="428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F93817F-6255-4147-8580-C1AB6959E200}"/>
                </a:ext>
              </a:extLst>
            </p:cNvPr>
            <p:cNvSpPr txBox="1"/>
            <p:nvPr/>
          </p:nvSpPr>
          <p:spPr>
            <a:xfrm>
              <a:off x="7207211" y="5559974"/>
              <a:ext cx="551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右移</a:t>
              </a:r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DC27BA4A-5FFD-4ED1-9601-7521AAEE2F1C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 flipV="1">
              <a:off x="7759031" y="5498614"/>
              <a:ext cx="367054" cy="32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A05FD07-D19C-4238-B9A6-62787DAE7EE2}"/>
                </a:ext>
              </a:extLst>
            </p:cNvPr>
            <p:cNvSpPr txBox="1"/>
            <p:nvPr/>
          </p:nvSpPr>
          <p:spPr>
            <a:xfrm>
              <a:off x="8375656" y="5812022"/>
              <a:ext cx="314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EEA81042-817A-465F-8F67-02BA61A42C0A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>
              <a:off x="5380536" y="4425044"/>
              <a:ext cx="3623174" cy="701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232572F2-37B1-4D76-8954-ABE7BB4A1EFD}"/>
                </a:ext>
              </a:extLst>
            </p:cNvPr>
            <p:cNvCxnSpPr>
              <a:cxnSpLocks/>
              <a:stCxn id="94" idx="2"/>
              <a:endCxn id="58" idx="0"/>
            </p:cNvCxnSpPr>
            <p:nvPr/>
          </p:nvCxnSpPr>
          <p:spPr>
            <a:xfrm flipH="1">
              <a:off x="4444902" y="4416433"/>
              <a:ext cx="717384" cy="7630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5A17B286-1717-4B27-AFBE-1FC8E6F85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5653" y="3800022"/>
              <a:ext cx="538695" cy="32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AC9C3E55-0CF6-4E95-95D0-178C80159DF3}"/>
                </a:ext>
              </a:extLst>
            </p:cNvPr>
            <p:cNvSpPr txBox="1"/>
            <p:nvPr/>
          </p:nvSpPr>
          <p:spPr>
            <a:xfrm>
              <a:off x="7259276" y="3559068"/>
              <a:ext cx="1667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新的根节点</a:t>
              </a: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C9531760-34B7-48A8-BBAA-52068AA50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8065" y="4484314"/>
              <a:ext cx="459316" cy="57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11F99AEA-8FFD-4547-89CB-924DD8FC6BE8}"/>
                </a:ext>
              </a:extLst>
            </p:cNvPr>
            <p:cNvCxnSpPr>
              <a:cxnSpLocks/>
            </p:cNvCxnSpPr>
            <p:nvPr/>
          </p:nvCxnSpPr>
          <p:spPr>
            <a:xfrm>
              <a:off x="4331018" y="5604838"/>
              <a:ext cx="179647" cy="573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17ED1BB-06A2-4430-85E5-7AA6FC805E9E}"/>
                </a:ext>
              </a:extLst>
            </p:cNvPr>
            <p:cNvSpPr txBox="1"/>
            <p:nvPr/>
          </p:nvSpPr>
          <p:spPr>
            <a:xfrm>
              <a:off x="4731719" y="6388306"/>
              <a:ext cx="42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52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D32593-6C9D-48A1-ADAA-164F345AB09C}"/>
              </a:ext>
            </a:extLst>
          </p:cNvPr>
          <p:cNvSpPr txBox="1"/>
          <p:nvPr/>
        </p:nvSpPr>
        <p:spPr>
          <a:xfrm>
            <a:off x="0" y="183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变色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314C4B4A-987F-4786-9277-FFF3E2B507F1}"/>
              </a:ext>
            </a:extLst>
          </p:cNvPr>
          <p:cNvSpPr/>
          <p:nvPr/>
        </p:nvSpPr>
        <p:spPr>
          <a:xfrm>
            <a:off x="2456873" y="2078182"/>
            <a:ext cx="655781" cy="65578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5D616A6E-A8CA-4811-9567-0C827094A7AF}"/>
              </a:ext>
            </a:extLst>
          </p:cNvPr>
          <p:cNvSpPr/>
          <p:nvPr/>
        </p:nvSpPr>
        <p:spPr>
          <a:xfrm>
            <a:off x="1801092" y="2979125"/>
            <a:ext cx="655781" cy="6557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E1FB6F61-F560-476B-91D7-A665E3A1898A}"/>
              </a:ext>
            </a:extLst>
          </p:cNvPr>
          <p:cNvSpPr/>
          <p:nvPr/>
        </p:nvSpPr>
        <p:spPr>
          <a:xfrm>
            <a:off x="3112654" y="2979125"/>
            <a:ext cx="655781" cy="6557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23B93A17-4288-42E3-A582-1EDB566730DD}"/>
              </a:ext>
            </a:extLst>
          </p:cNvPr>
          <p:cNvSpPr/>
          <p:nvPr/>
        </p:nvSpPr>
        <p:spPr>
          <a:xfrm>
            <a:off x="1145311" y="3934296"/>
            <a:ext cx="655781" cy="6557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3307A-3E78-4FDE-8A9D-0E7F2C4E2FD8}"/>
              </a:ext>
            </a:extLst>
          </p:cNvPr>
          <p:cNvSpPr txBox="1"/>
          <p:nvPr/>
        </p:nvSpPr>
        <p:spPr>
          <a:xfrm>
            <a:off x="618836" y="4810062"/>
            <a:ext cx="234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新插入的节点为红色，违背规则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，变为黑色则违背规则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8D46F3-E234-48F5-BC7D-D907FEEA38D1}"/>
              </a:ext>
            </a:extLst>
          </p:cNvPr>
          <p:cNvCxnSpPr>
            <a:stCxn id="3" idx="3"/>
            <a:endCxn id="93" idx="0"/>
          </p:cNvCxnSpPr>
          <p:nvPr/>
        </p:nvCxnSpPr>
        <p:spPr>
          <a:xfrm flipH="1">
            <a:off x="2128983" y="2637926"/>
            <a:ext cx="423927" cy="34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CE1EBC31-E3B1-4438-AACD-3F3E0892083C}"/>
              </a:ext>
            </a:extLst>
          </p:cNvPr>
          <p:cNvCxnSpPr>
            <a:cxnSpLocks/>
            <a:stCxn id="3" idx="5"/>
            <a:endCxn id="95" idx="0"/>
          </p:cNvCxnSpPr>
          <p:nvPr/>
        </p:nvCxnSpPr>
        <p:spPr>
          <a:xfrm>
            <a:off x="3016617" y="2637926"/>
            <a:ext cx="423928" cy="34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DFD34E5-B786-4B50-AE5B-DBA14D2A9C54}"/>
              </a:ext>
            </a:extLst>
          </p:cNvPr>
          <p:cNvCxnSpPr>
            <a:cxnSpLocks/>
            <a:stCxn id="93" idx="3"/>
            <a:endCxn id="114" idx="0"/>
          </p:cNvCxnSpPr>
          <p:nvPr/>
        </p:nvCxnSpPr>
        <p:spPr>
          <a:xfrm flipH="1">
            <a:off x="1473202" y="3538869"/>
            <a:ext cx="423927" cy="39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D8C3EB9-2AE1-4A12-B9C0-555E428FC822}"/>
              </a:ext>
            </a:extLst>
          </p:cNvPr>
          <p:cNvSpPr/>
          <p:nvPr/>
        </p:nvSpPr>
        <p:spPr>
          <a:xfrm>
            <a:off x="4307821" y="3703462"/>
            <a:ext cx="257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此时则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将其父节点颜色改为黑色，父节点的兄弟节点颜色也改为黑色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59FEE7E-E781-4BAB-8517-A1B649C92A40}"/>
              </a:ext>
            </a:extLst>
          </p:cNvPr>
          <p:cNvSpPr/>
          <p:nvPr/>
        </p:nvSpPr>
        <p:spPr>
          <a:xfrm>
            <a:off x="3440544" y="2137905"/>
            <a:ext cx="18421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根节点总是个黑色的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C3D197-C7E0-45E5-8BC4-422963B1F377}"/>
              </a:ext>
            </a:extLst>
          </p:cNvPr>
          <p:cNvCxnSpPr>
            <a:cxnSpLocks/>
          </p:cNvCxnSpPr>
          <p:nvPr/>
        </p:nvCxnSpPr>
        <p:spPr>
          <a:xfrm>
            <a:off x="4414982" y="3307015"/>
            <a:ext cx="2022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42F55E55-4946-4D6A-B1E9-2537913CB571}"/>
              </a:ext>
            </a:extLst>
          </p:cNvPr>
          <p:cNvSpPr/>
          <p:nvPr/>
        </p:nvSpPr>
        <p:spPr>
          <a:xfrm>
            <a:off x="8317346" y="2078181"/>
            <a:ext cx="655781" cy="65578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F224F4AF-5072-4419-9CBE-BE6E73A70E30}"/>
              </a:ext>
            </a:extLst>
          </p:cNvPr>
          <p:cNvSpPr/>
          <p:nvPr/>
        </p:nvSpPr>
        <p:spPr>
          <a:xfrm>
            <a:off x="7661565" y="2979124"/>
            <a:ext cx="655781" cy="6557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02A8F14F-CAA3-4F8A-BA8F-0D6B834F72AB}"/>
              </a:ext>
            </a:extLst>
          </p:cNvPr>
          <p:cNvSpPr/>
          <p:nvPr/>
        </p:nvSpPr>
        <p:spPr>
          <a:xfrm>
            <a:off x="8973127" y="2979124"/>
            <a:ext cx="655781" cy="6557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5531F7FC-928F-4B65-BA8D-4BC7A8209EF1}"/>
              </a:ext>
            </a:extLst>
          </p:cNvPr>
          <p:cNvSpPr/>
          <p:nvPr/>
        </p:nvSpPr>
        <p:spPr>
          <a:xfrm>
            <a:off x="7005784" y="3934295"/>
            <a:ext cx="655781" cy="6557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EAD4899E-B594-4F49-82EB-53CA4EA8BE1D}"/>
              </a:ext>
            </a:extLst>
          </p:cNvPr>
          <p:cNvCxnSpPr>
            <a:stCxn id="125" idx="3"/>
            <a:endCxn id="127" idx="0"/>
          </p:cNvCxnSpPr>
          <p:nvPr/>
        </p:nvCxnSpPr>
        <p:spPr>
          <a:xfrm flipH="1">
            <a:off x="7989456" y="2637925"/>
            <a:ext cx="423927" cy="34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F0FB352A-9722-44F7-B843-C3E8A5C9955D}"/>
              </a:ext>
            </a:extLst>
          </p:cNvPr>
          <p:cNvCxnSpPr>
            <a:cxnSpLocks/>
            <a:stCxn id="125" idx="5"/>
            <a:endCxn id="129" idx="0"/>
          </p:cNvCxnSpPr>
          <p:nvPr/>
        </p:nvCxnSpPr>
        <p:spPr>
          <a:xfrm>
            <a:off x="8877090" y="2637925"/>
            <a:ext cx="423928" cy="34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5316859F-F41D-47DA-96E7-90BBD9D259AA}"/>
              </a:ext>
            </a:extLst>
          </p:cNvPr>
          <p:cNvCxnSpPr>
            <a:cxnSpLocks/>
            <a:stCxn id="127" idx="3"/>
            <a:endCxn id="130" idx="0"/>
          </p:cNvCxnSpPr>
          <p:nvPr/>
        </p:nvCxnSpPr>
        <p:spPr>
          <a:xfrm flipH="1">
            <a:off x="7333675" y="3538868"/>
            <a:ext cx="423927" cy="39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D32593-6C9D-48A1-ADAA-164F345AB09C}"/>
              </a:ext>
            </a:extLst>
          </p:cNvPr>
          <p:cNvSpPr txBox="1"/>
          <p:nvPr/>
        </p:nvSpPr>
        <p:spPr>
          <a:xfrm>
            <a:off x="0" y="183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左旋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AA1373-6DC6-4AFB-9176-4AE9EF47250F}"/>
              </a:ext>
            </a:extLst>
          </p:cNvPr>
          <p:cNvGrpSpPr/>
          <p:nvPr/>
        </p:nvGrpSpPr>
        <p:grpSpPr>
          <a:xfrm>
            <a:off x="1110674" y="1634836"/>
            <a:ext cx="2623125" cy="3592643"/>
            <a:chOff x="942108" y="1634836"/>
            <a:chExt cx="2623125" cy="3592643"/>
          </a:xfrm>
        </p:grpSpPr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314C4B4A-987F-4786-9277-FFF3E2B507F1}"/>
                </a:ext>
              </a:extLst>
            </p:cNvPr>
            <p:cNvSpPr/>
            <p:nvPr/>
          </p:nvSpPr>
          <p:spPr>
            <a:xfrm>
              <a:off x="2253671" y="1634836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5D616A6E-A8CA-4811-9567-0C827094A7AF}"/>
                </a:ext>
              </a:extLst>
            </p:cNvPr>
            <p:cNvSpPr/>
            <p:nvPr/>
          </p:nvSpPr>
          <p:spPr>
            <a:xfrm>
              <a:off x="1597890" y="2535779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流程图: 接点 94">
              <a:extLst>
                <a:ext uri="{FF2B5EF4-FFF2-40B4-BE49-F238E27FC236}">
                  <a16:creationId xmlns:a16="http://schemas.microsoft.com/office/drawing/2014/main" id="{E1FB6F61-F560-476B-91D7-A665E3A1898A}"/>
                </a:ext>
              </a:extLst>
            </p:cNvPr>
            <p:cNvSpPr/>
            <p:nvPr/>
          </p:nvSpPr>
          <p:spPr>
            <a:xfrm>
              <a:off x="2253671" y="353275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23B93A17-4288-42E3-A582-1EDB566730DD}"/>
                </a:ext>
              </a:extLst>
            </p:cNvPr>
            <p:cNvSpPr/>
            <p:nvPr/>
          </p:nvSpPr>
          <p:spPr>
            <a:xfrm>
              <a:off x="1597889" y="457169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68D46F3-E234-48F5-BC7D-D907FEEA38D1}"/>
                </a:ext>
              </a:extLst>
            </p:cNvPr>
            <p:cNvCxnSpPr>
              <a:stCxn id="3" idx="3"/>
              <a:endCxn id="93" idx="0"/>
            </p:cNvCxnSpPr>
            <p:nvPr/>
          </p:nvCxnSpPr>
          <p:spPr>
            <a:xfrm flipH="1">
              <a:off x="1925781" y="2194580"/>
              <a:ext cx="423927" cy="341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CE1EBC31-E3B1-4438-AACD-3F3E0892083C}"/>
                </a:ext>
              </a:extLst>
            </p:cNvPr>
            <p:cNvCxnSpPr>
              <a:cxnSpLocks/>
              <a:stCxn id="93" idx="5"/>
              <a:endCxn id="95" idx="0"/>
            </p:cNvCxnSpPr>
            <p:nvPr/>
          </p:nvCxnSpPr>
          <p:spPr>
            <a:xfrm>
              <a:off x="2157634" y="3095523"/>
              <a:ext cx="423928" cy="43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DFD34E5-B786-4B50-AE5B-DBA14D2A9C54}"/>
                </a:ext>
              </a:extLst>
            </p:cNvPr>
            <p:cNvCxnSpPr>
              <a:cxnSpLocks/>
              <a:stCxn id="95" idx="3"/>
              <a:endCxn id="114" idx="0"/>
            </p:cNvCxnSpPr>
            <p:nvPr/>
          </p:nvCxnSpPr>
          <p:spPr>
            <a:xfrm flipH="1">
              <a:off x="1925780" y="4092502"/>
              <a:ext cx="423928" cy="479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D4EE9B82-6BFA-430C-B96A-0EA8CD0F8A8C}"/>
                </a:ext>
              </a:extLst>
            </p:cNvPr>
            <p:cNvSpPr/>
            <p:nvPr/>
          </p:nvSpPr>
          <p:spPr>
            <a:xfrm>
              <a:off x="2909452" y="457169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3D9ECA8-7275-4AA2-8C56-D2337DACDDE8}"/>
                </a:ext>
              </a:extLst>
            </p:cNvPr>
            <p:cNvCxnSpPr>
              <a:stCxn id="95" idx="5"/>
              <a:endCxn id="25" idx="0"/>
            </p:cNvCxnSpPr>
            <p:nvPr/>
          </p:nvCxnSpPr>
          <p:spPr>
            <a:xfrm>
              <a:off x="2813415" y="4092502"/>
              <a:ext cx="423928" cy="4791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15455BCD-8DC1-446F-AECA-BDD72D6F85ED}"/>
                </a:ext>
              </a:extLst>
            </p:cNvPr>
            <p:cNvSpPr/>
            <p:nvPr/>
          </p:nvSpPr>
          <p:spPr>
            <a:xfrm>
              <a:off x="942108" y="3532759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DD9590C-28F8-43E6-A54E-187603328FDE}"/>
                </a:ext>
              </a:extLst>
            </p:cNvPr>
            <p:cNvCxnSpPr>
              <a:cxnSpLocks/>
              <a:stCxn id="93" idx="3"/>
              <a:endCxn id="28" idx="0"/>
            </p:cNvCxnSpPr>
            <p:nvPr/>
          </p:nvCxnSpPr>
          <p:spPr>
            <a:xfrm flipH="1">
              <a:off x="1269999" y="3095523"/>
              <a:ext cx="423928" cy="43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024B423-7BA1-4970-95ED-58CC926D8292}"/>
              </a:ext>
            </a:extLst>
          </p:cNvPr>
          <p:cNvGrpSpPr/>
          <p:nvPr/>
        </p:nvGrpSpPr>
        <p:grpSpPr>
          <a:xfrm>
            <a:off x="6162968" y="1634836"/>
            <a:ext cx="2623125" cy="3592643"/>
            <a:chOff x="6270553" y="1634836"/>
            <a:chExt cx="2623125" cy="3592643"/>
          </a:xfrm>
        </p:grpSpPr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5973E992-519B-4769-995F-5276603E86EB}"/>
                </a:ext>
              </a:extLst>
            </p:cNvPr>
            <p:cNvSpPr/>
            <p:nvPr/>
          </p:nvSpPr>
          <p:spPr>
            <a:xfrm>
              <a:off x="8237897" y="1634836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B074BF00-6423-4EB2-8CE7-88DC275447B0}"/>
                </a:ext>
              </a:extLst>
            </p:cNvPr>
            <p:cNvSpPr/>
            <p:nvPr/>
          </p:nvSpPr>
          <p:spPr>
            <a:xfrm>
              <a:off x="7582116" y="2535779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9AC292C3-EAC8-4BB2-BD45-D880E3733386}"/>
                </a:ext>
              </a:extLst>
            </p:cNvPr>
            <p:cNvSpPr/>
            <p:nvPr/>
          </p:nvSpPr>
          <p:spPr>
            <a:xfrm>
              <a:off x="8237897" y="353275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51A89D5-19F1-4615-991B-A3F65A8B7A0C}"/>
                </a:ext>
              </a:extLst>
            </p:cNvPr>
            <p:cNvSpPr/>
            <p:nvPr/>
          </p:nvSpPr>
          <p:spPr>
            <a:xfrm>
              <a:off x="6270553" y="457169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F8F1225-4EFE-4E5A-AE03-9E44887CBD9D}"/>
                </a:ext>
              </a:extLst>
            </p:cNvPr>
            <p:cNvCxnSpPr>
              <a:stCxn id="38" idx="3"/>
              <a:endCxn id="39" idx="0"/>
            </p:cNvCxnSpPr>
            <p:nvPr/>
          </p:nvCxnSpPr>
          <p:spPr>
            <a:xfrm flipH="1">
              <a:off x="7910007" y="2194580"/>
              <a:ext cx="423927" cy="341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C34A873-5ED0-4C72-9FCB-ECF4EE9DC184}"/>
                </a:ext>
              </a:extLst>
            </p:cNvPr>
            <p:cNvCxnSpPr>
              <a:cxnSpLocks/>
              <a:stCxn id="39" idx="5"/>
              <a:endCxn id="40" idx="0"/>
            </p:cNvCxnSpPr>
            <p:nvPr/>
          </p:nvCxnSpPr>
          <p:spPr>
            <a:xfrm>
              <a:off x="8141860" y="3095523"/>
              <a:ext cx="423928" cy="43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E4FDE17-668D-4F66-9627-FDDCB6463694}"/>
                </a:ext>
              </a:extLst>
            </p:cNvPr>
            <p:cNvCxnSpPr>
              <a:cxnSpLocks/>
              <a:stCxn id="47" idx="3"/>
              <a:endCxn id="41" idx="0"/>
            </p:cNvCxnSpPr>
            <p:nvPr/>
          </p:nvCxnSpPr>
          <p:spPr>
            <a:xfrm flipH="1">
              <a:off x="6598444" y="4092503"/>
              <a:ext cx="423927" cy="479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7103F7A4-7025-4624-A62E-500BDF7B8046}"/>
                </a:ext>
              </a:extLst>
            </p:cNvPr>
            <p:cNvSpPr/>
            <p:nvPr/>
          </p:nvSpPr>
          <p:spPr>
            <a:xfrm>
              <a:off x="7582116" y="457169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F547517-18D3-45FA-9458-B93A0EA29806}"/>
                </a:ext>
              </a:extLst>
            </p:cNvPr>
            <p:cNvCxnSpPr>
              <a:cxnSpLocks/>
              <a:stCxn id="47" idx="5"/>
              <a:endCxn id="45" idx="0"/>
            </p:cNvCxnSpPr>
            <p:nvPr/>
          </p:nvCxnSpPr>
          <p:spPr>
            <a:xfrm>
              <a:off x="7486078" y="4092503"/>
              <a:ext cx="423929" cy="4791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9D7C4A29-10CB-470E-A0BB-E1F111E29D51}"/>
                </a:ext>
              </a:extLst>
            </p:cNvPr>
            <p:cNvSpPr/>
            <p:nvPr/>
          </p:nvSpPr>
          <p:spPr>
            <a:xfrm>
              <a:off x="6926334" y="3532759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74E4E02-3625-4DCC-9B9D-1B78E541274B}"/>
                </a:ext>
              </a:extLst>
            </p:cNvPr>
            <p:cNvCxnSpPr>
              <a:cxnSpLocks/>
              <a:stCxn id="39" idx="3"/>
              <a:endCxn id="47" idx="0"/>
            </p:cNvCxnSpPr>
            <p:nvPr/>
          </p:nvCxnSpPr>
          <p:spPr>
            <a:xfrm flipH="1">
              <a:off x="7254225" y="3095523"/>
              <a:ext cx="423928" cy="43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9E3967-AA43-4E95-A8A2-6610E375A6E8}"/>
              </a:ext>
            </a:extLst>
          </p:cNvPr>
          <p:cNvCxnSpPr>
            <a:cxnSpLocks/>
          </p:cNvCxnSpPr>
          <p:nvPr/>
        </p:nvCxnSpPr>
        <p:spPr>
          <a:xfrm>
            <a:off x="3897745" y="3191560"/>
            <a:ext cx="2022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D32593-6C9D-48A1-ADAA-164F345AB09C}"/>
              </a:ext>
            </a:extLst>
          </p:cNvPr>
          <p:cNvSpPr txBox="1"/>
          <p:nvPr/>
        </p:nvSpPr>
        <p:spPr>
          <a:xfrm>
            <a:off x="0" y="183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9FFC65-91C3-42E9-B2F1-4E5B9459E379}"/>
              </a:ext>
            </a:extLst>
          </p:cNvPr>
          <p:cNvGrpSpPr/>
          <p:nvPr/>
        </p:nvGrpSpPr>
        <p:grpSpPr>
          <a:xfrm>
            <a:off x="1110674" y="1520874"/>
            <a:ext cx="2623125" cy="3592643"/>
            <a:chOff x="6270553" y="1634836"/>
            <a:chExt cx="2623125" cy="3592643"/>
          </a:xfrm>
        </p:grpSpPr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5973E992-519B-4769-995F-5276603E86EB}"/>
                </a:ext>
              </a:extLst>
            </p:cNvPr>
            <p:cNvSpPr/>
            <p:nvPr/>
          </p:nvSpPr>
          <p:spPr>
            <a:xfrm>
              <a:off x="8237897" y="1634836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B074BF00-6423-4EB2-8CE7-88DC275447B0}"/>
                </a:ext>
              </a:extLst>
            </p:cNvPr>
            <p:cNvSpPr/>
            <p:nvPr/>
          </p:nvSpPr>
          <p:spPr>
            <a:xfrm>
              <a:off x="7582116" y="2535779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9AC292C3-EAC8-4BB2-BD45-D880E3733386}"/>
                </a:ext>
              </a:extLst>
            </p:cNvPr>
            <p:cNvSpPr/>
            <p:nvPr/>
          </p:nvSpPr>
          <p:spPr>
            <a:xfrm>
              <a:off x="8237897" y="353275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51A89D5-19F1-4615-991B-A3F65A8B7A0C}"/>
                </a:ext>
              </a:extLst>
            </p:cNvPr>
            <p:cNvSpPr/>
            <p:nvPr/>
          </p:nvSpPr>
          <p:spPr>
            <a:xfrm>
              <a:off x="6270553" y="457169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F8F1225-4EFE-4E5A-AE03-9E44887CBD9D}"/>
                </a:ext>
              </a:extLst>
            </p:cNvPr>
            <p:cNvCxnSpPr>
              <a:stCxn id="38" idx="3"/>
              <a:endCxn id="39" idx="0"/>
            </p:cNvCxnSpPr>
            <p:nvPr/>
          </p:nvCxnSpPr>
          <p:spPr>
            <a:xfrm flipH="1">
              <a:off x="7910007" y="2194580"/>
              <a:ext cx="423927" cy="341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C34A873-5ED0-4C72-9FCB-ECF4EE9DC184}"/>
                </a:ext>
              </a:extLst>
            </p:cNvPr>
            <p:cNvCxnSpPr>
              <a:cxnSpLocks/>
              <a:stCxn id="39" idx="5"/>
              <a:endCxn id="40" idx="0"/>
            </p:cNvCxnSpPr>
            <p:nvPr/>
          </p:nvCxnSpPr>
          <p:spPr>
            <a:xfrm>
              <a:off x="8141860" y="3095523"/>
              <a:ext cx="423928" cy="43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E4FDE17-668D-4F66-9627-FDDCB6463694}"/>
                </a:ext>
              </a:extLst>
            </p:cNvPr>
            <p:cNvCxnSpPr>
              <a:cxnSpLocks/>
              <a:stCxn id="47" idx="3"/>
              <a:endCxn id="41" idx="0"/>
            </p:cNvCxnSpPr>
            <p:nvPr/>
          </p:nvCxnSpPr>
          <p:spPr>
            <a:xfrm flipH="1">
              <a:off x="6598444" y="4092503"/>
              <a:ext cx="423927" cy="479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7103F7A4-7025-4624-A62E-500BDF7B8046}"/>
                </a:ext>
              </a:extLst>
            </p:cNvPr>
            <p:cNvSpPr/>
            <p:nvPr/>
          </p:nvSpPr>
          <p:spPr>
            <a:xfrm>
              <a:off x="7582116" y="457169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rx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F547517-18D3-45FA-9458-B93A0EA29806}"/>
                </a:ext>
              </a:extLst>
            </p:cNvPr>
            <p:cNvCxnSpPr>
              <a:cxnSpLocks/>
              <a:stCxn id="47" idx="5"/>
              <a:endCxn id="45" idx="0"/>
            </p:cNvCxnSpPr>
            <p:nvPr/>
          </p:nvCxnSpPr>
          <p:spPr>
            <a:xfrm>
              <a:off x="7486078" y="4092503"/>
              <a:ext cx="423929" cy="4791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9D7C4A29-10CB-470E-A0BB-E1F111E29D51}"/>
                </a:ext>
              </a:extLst>
            </p:cNvPr>
            <p:cNvSpPr/>
            <p:nvPr/>
          </p:nvSpPr>
          <p:spPr>
            <a:xfrm>
              <a:off x="6926334" y="3532759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74E4E02-3625-4DCC-9B9D-1B78E541274B}"/>
                </a:ext>
              </a:extLst>
            </p:cNvPr>
            <p:cNvCxnSpPr>
              <a:cxnSpLocks/>
              <a:stCxn id="39" idx="3"/>
              <a:endCxn id="47" idx="0"/>
            </p:cNvCxnSpPr>
            <p:nvPr/>
          </p:nvCxnSpPr>
          <p:spPr>
            <a:xfrm flipH="1">
              <a:off x="7254225" y="3095523"/>
              <a:ext cx="423928" cy="43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9E3967-AA43-4E95-A8A2-6610E375A6E8}"/>
              </a:ext>
            </a:extLst>
          </p:cNvPr>
          <p:cNvCxnSpPr>
            <a:cxnSpLocks/>
          </p:cNvCxnSpPr>
          <p:nvPr/>
        </p:nvCxnSpPr>
        <p:spPr>
          <a:xfrm>
            <a:off x="3897745" y="3191560"/>
            <a:ext cx="2022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DD51B097-BD40-475C-BE31-4897DAF3E37F}"/>
              </a:ext>
            </a:extLst>
          </p:cNvPr>
          <p:cNvGrpSpPr/>
          <p:nvPr/>
        </p:nvGrpSpPr>
        <p:grpSpPr>
          <a:xfrm>
            <a:off x="6394822" y="1517446"/>
            <a:ext cx="2623125" cy="3592643"/>
            <a:chOff x="942108" y="1634836"/>
            <a:chExt cx="2623125" cy="3592643"/>
          </a:xfrm>
        </p:grpSpPr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314C4B4A-987F-4786-9277-FFF3E2B507F1}"/>
                </a:ext>
              </a:extLst>
            </p:cNvPr>
            <p:cNvSpPr/>
            <p:nvPr/>
          </p:nvSpPr>
          <p:spPr>
            <a:xfrm>
              <a:off x="2253671" y="1634836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5D616A6E-A8CA-4811-9567-0C827094A7AF}"/>
                </a:ext>
              </a:extLst>
            </p:cNvPr>
            <p:cNvSpPr/>
            <p:nvPr/>
          </p:nvSpPr>
          <p:spPr>
            <a:xfrm>
              <a:off x="1597890" y="2535779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流程图: 接点 94">
              <a:extLst>
                <a:ext uri="{FF2B5EF4-FFF2-40B4-BE49-F238E27FC236}">
                  <a16:creationId xmlns:a16="http://schemas.microsoft.com/office/drawing/2014/main" id="{E1FB6F61-F560-476B-91D7-A665E3A1898A}"/>
                </a:ext>
              </a:extLst>
            </p:cNvPr>
            <p:cNvSpPr/>
            <p:nvPr/>
          </p:nvSpPr>
          <p:spPr>
            <a:xfrm>
              <a:off x="2253671" y="353275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23B93A17-4288-42E3-A582-1EDB566730DD}"/>
                </a:ext>
              </a:extLst>
            </p:cNvPr>
            <p:cNvSpPr/>
            <p:nvPr/>
          </p:nvSpPr>
          <p:spPr>
            <a:xfrm>
              <a:off x="1597889" y="457169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rx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68D46F3-E234-48F5-BC7D-D907FEEA38D1}"/>
                </a:ext>
              </a:extLst>
            </p:cNvPr>
            <p:cNvCxnSpPr>
              <a:stCxn id="3" idx="3"/>
              <a:endCxn id="93" idx="0"/>
            </p:cNvCxnSpPr>
            <p:nvPr/>
          </p:nvCxnSpPr>
          <p:spPr>
            <a:xfrm flipH="1">
              <a:off x="1925781" y="2194580"/>
              <a:ext cx="423927" cy="341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CE1EBC31-E3B1-4438-AACD-3F3E0892083C}"/>
                </a:ext>
              </a:extLst>
            </p:cNvPr>
            <p:cNvCxnSpPr>
              <a:cxnSpLocks/>
              <a:stCxn id="93" idx="5"/>
              <a:endCxn id="95" idx="0"/>
            </p:cNvCxnSpPr>
            <p:nvPr/>
          </p:nvCxnSpPr>
          <p:spPr>
            <a:xfrm>
              <a:off x="2157634" y="3095523"/>
              <a:ext cx="423928" cy="43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DFD34E5-B786-4B50-AE5B-DBA14D2A9C54}"/>
                </a:ext>
              </a:extLst>
            </p:cNvPr>
            <p:cNvCxnSpPr>
              <a:cxnSpLocks/>
              <a:stCxn id="95" idx="3"/>
              <a:endCxn id="114" idx="0"/>
            </p:cNvCxnSpPr>
            <p:nvPr/>
          </p:nvCxnSpPr>
          <p:spPr>
            <a:xfrm flipH="1">
              <a:off x="1925780" y="4092502"/>
              <a:ext cx="423928" cy="479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D4EE9B82-6BFA-430C-B96A-0EA8CD0F8A8C}"/>
                </a:ext>
              </a:extLst>
            </p:cNvPr>
            <p:cNvSpPr/>
            <p:nvPr/>
          </p:nvSpPr>
          <p:spPr>
            <a:xfrm>
              <a:off x="2909452" y="4571698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3D9ECA8-7275-4AA2-8C56-D2337DACDDE8}"/>
                </a:ext>
              </a:extLst>
            </p:cNvPr>
            <p:cNvCxnSpPr>
              <a:stCxn id="95" idx="5"/>
              <a:endCxn id="25" idx="0"/>
            </p:cNvCxnSpPr>
            <p:nvPr/>
          </p:nvCxnSpPr>
          <p:spPr>
            <a:xfrm>
              <a:off x="2813415" y="4092502"/>
              <a:ext cx="423928" cy="4791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15455BCD-8DC1-446F-AECA-BDD72D6F85ED}"/>
                </a:ext>
              </a:extLst>
            </p:cNvPr>
            <p:cNvSpPr/>
            <p:nvPr/>
          </p:nvSpPr>
          <p:spPr>
            <a:xfrm>
              <a:off x="942108" y="3532759"/>
              <a:ext cx="655781" cy="65578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DD9590C-28F8-43E6-A54E-187603328FDE}"/>
                </a:ext>
              </a:extLst>
            </p:cNvPr>
            <p:cNvCxnSpPr>
              <a:cxnSpLocks/>
              <a:stCxn id="93" idx="3"/>
              <a:endCxn id="28" idx="0"/>
            </p:cNvCxnSpPr>
            <p:nvPr/>
          </p:nvCxnSpPr>
          <p:spPr>
            <a:xfrm flipH="1">
              <a:off x="1269999" y="3095523"/>
              <a:ext cx="423928" cy="43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55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219</Words>
  <Application>Microsoft Office PowerPoint</Application>
  <PresentationFormat>宽屏</PresentationFormat>
  <Paragraphs>131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Wenbiao Xing</dc:creator>
  <cp:lastModifiedBy>Wenbiao Xing</cp:lastModifiedBy>
  <cp:revision>18</cp:revision>
  <dcterms:created xsi:type="dcterms:W3CDTF">2019-10-29T12:12:51Z</dcterms:created>
  <dcterms:modified xsi:type="dcterms:W3CDTF">2019-10-31T07:06:45Z</dcterms:modified>
</cp:coreProperties>
</file>