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128CB-D70A-421F-901E-DCF8B1D64CEB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C613E-1259-4959-9758-9B2B8CF7B6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C613E-1259-4959-9758-9B2B8CF7B6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0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406F0-21E9-4AD4-A3E1-0D229D3FD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FFED8-DA55-4FD4-B393-04205889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FB0C4-7547-4872-B840-885E6838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8B682-1E7F-405B-BD64-6EF74BF3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AD6BB-9348-4D53-9464-289B7D6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3B259-2CDE-421F-B3F2-04158CD6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AF964-0CD2-417D-8949-29CB39999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2EEDE-FC79-44E0-BF4B-2D655DC6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6B75D-A250-42D6-9FF6-71A09180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8CD417-465B-4732-9CDB-E98E8B0C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0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233F8C-755B-4CAB-B875-FF416D816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28C251-DBEA-49B7-92D0-AF1DA4C5A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2E845-5F36-419F-B329-69E3C562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641887-9049-44FF-AE7A-5F38D68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94B87-24E6-42AA-B2B6-F9A6A5AB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0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4F83F-D2C0-4DB0-9EBE-AFEBE667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8A3FA9-3EF8-4606-809D-8948D1662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CAE5D-53DE-47BE-BCD7-CA8A2FEB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469F4-9BFA-4108-B13E-06CF2DFB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7573A-4EDB-486F-A729-7C4BFF7D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82786-7973-41B5-B7F0-82D6D1A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4B932-1731-4D1E-A5ED-DDD70B03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043B2-682F-43A4-AF80-7362E503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7B9B8-EB43-4BB9-9793-E85C9375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C54A1-FDEB-4498-A6FC-6B0AD2A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D3589-3B3D-4BD0-B025-3BACFDAB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A8861-5A16-4CF1-AA52-6AB1B4B06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355A5-E936-46B4-8364-75BD60196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B9FAA-DC77-49BB-B64F-70ADA6218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0BF00-1CCF-42C5-9982-89737D0C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5A4793-BBEF-4F8B-A80F-CC6585A7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09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85F42-72A1-47A0-A2AA-39A08AC6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3DEB8E-3CBD-4808-9E13-DC1EEA93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C2192-6E1B-456D-A958-0D7A7DB1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31D8C1-BC43-4EFA-92BB-FEF9B61FD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932D0B-C41F-47D1-B7C9-51652DF00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DCD31D-FA7F-49CD-BD8B-602FE522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E69F69-7423-40F8-A852-B9CA6D7F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426CC6-3ABB-492C-8D14-B015E119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41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78E18-3D9A-4E76-93FC-8FB9799D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8D34B-1FC9-4CED-8AAB-D6F36F23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FE65CC-9B50-4573-BE2A-232359A1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13DFEA-62C0-4DB8-BB8C-36CEE8E5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5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CBA7B-011C-44E1-B739-9371AB59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EDA6CA-2BD1-4A93-B485-C91D8C4F4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8A159-70D3-4933-A781-01D144A0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4BBD5-DF57-4F93-863A-5EEDF502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285AE-4E28-4763-AF33-48F83F21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48C12E-FCD1-4B26-B539-8E2D670E6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69C9F-DC5F-41AE-BB7D-1AB1BC6A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34ACF-9F04-458B-8444-5E6B051C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ED219-A8A3-4313-9A8E-55BDB7FE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B41D9-EF37-424C-8ACA-47AB3488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1C6BE2-7746-4F59-803D-E783CA4C9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603B4-69BF-477E-8EEA-3651B0B00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A3883-B608-4B84-BFE6-4356695F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4A0F0-5891-491B-B3F0-2408872C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D46240-AB7B-483E-A525-08BB3B26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ED9DB-AC1F-445D-BC01-EADCEDFA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117ED-12F0-4769-AEE6-3CDC81A9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1FCF2-5151-4937-897D-2A950F0FF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F452-7C4A-4AF5-AC26-8950CB236858}" type="datetimeFigureOut">
              <a:rPr lang="zh-CN" altLang="en-US" smtClean="0"/>
              <a:t>2019/10/29 Tue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9A385-1D69-4483-A873-64D31D120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931C2-9226-4E80-8319-86E89BA09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64F3-4A32-415B-8427-44762DC43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73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91A09BE0-730F-4894-9D28-67A05FC0F661}"/>
              </a:ext>
            </a:extLst>
          </p:cNvPr>
          <p:cNvSpPr/>
          <p:nvPr/>
        </p:nvSpPr>
        <p:spPr>
          <a:xfrm>
            <a:off x="6114472" y="2152072"/>
            <a:ext cx="849745" cy="738909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延期 5">
            <a:extLst>
              <a:ext uri="{FF2B5EF4-FFF2-40B4-BE49-F238E27FC236}">
                <a16:creationId xmlns:a16="http://schemas.microsoft.com/office/drawing/2014/main" id="{E131CC5A-D610-444E-9966-659D78CE6C33}"/>
              </a:ext>
            </a:extLst>
          </p:cNvPr>
          <p:cNvSpPr/>
          <p:nvPr/>
        </p:nvSpPr>
        <p:spPr>
          <a:xfrm rot="10800000">
            <a:off x="4350327" y="2152073"/>
            <a:ext cx="849745" cy="738909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525C1A-5683-43AE-8CAC-FFFD8A20DD09}"/>
              </a:ext>
            </a:extLst>
          </p:cNvPr>
          <p:cNvSpPr/>
          <p:nvPr/>
        </p:nvSpPr>
        <p:spPr>
          <a:xfrm>
            <a:off x="5200072" y="2152072"/>
            <a:ext cx="914400" cy="738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D75FDB7-1AE0-44E5-9650-7EC05696DF9B}"/>
              </a:ext>
            </a:extLst>
          </p:cNvPr>
          <p:cNvCxnSpPr>
            <a:cxnSpLocks/>
            <a:stCxn id="6" idx="0"/>
            <a:endCxn id="20" idx="0"/>
          </p:cNvCxnSpPr>
          <p:nvPr/>
        </p:nvCxnSpPr>
        <p:spPr>
          <a:xfrm flipH="1">
            <a:off x="3013710" y="2890982"/>
            <a:ext cx="1761489" cy="976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370BC78-F4A1-4A49-8C91-3A2A2A7E06D8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782476" y="2890981"/>
            <a:ext cx="417598" cy="97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BACA181-924C-407D-89A7-9FC30E9FB29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23713" y="2890981"/>
            <a:ext cx="427529" cy="97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CB599D8-3D2A-4FF0-8BFE-874CC8E1D86E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6539345" y="2890981"/>
            <a:ext cx="1780663" cy="9760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42072D5-CD8C-4F6C-A4DC-B917C09022DF}"/>
              </a:ext>
            </a:extLst>
          </p:cNvPr>
          <p:cNvSpPr txBox="1"/>
          <p:nvPr/>
        </p:nvSpPr>
        <p:spPr>
          <a:xfrm>
            <a:off x="2392680" y="3867047"/>
            <a:ext cx="12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关键值比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小的节点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932575-13AE-4A0A-8061-072312DF98FF}"/>
              </a:ext>
            </a:extLst>
          </p:cNvPr>
          <p:cNvSpPr txBox="1"/>
          <p:nvPr/>
        </p:nvSpPr>
        <p:spPr>
          <a:xfrm>
            <a:off x="4161446" y="3867047"/>
            <a:ext cx="12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关键值在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之间的节点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EB2C51-653A-44B0-87AB-F0BEF9F3D4D7}"/>
              </a:ext>
            </a:extLst>
          </p:cNvPr>
          <p:cNvSpPr txBox="1"/>
          <p:nvPr/>
        </p:nvSpPr>
        <p:spPr>
          <a:xfrm>
            <a:off x="5930212" y="3867047"/>
            <a:ext cx="12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关键值在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之间的节点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65CA95-7D0E-4350-94AC-D8D4926C6A29}"/>
              </a:ext>
            </a:extLst>
          </p:cNvPr>
          <p:cNvSpPr txBox="1"/>
          <p:nvPr/>
        </p:nvSpPr>
        <p:spPr>
          <a:xfrm>
            <a:off x="7698978" y="3867047"/>
            <a:ext cx="12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关键值比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大的节点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57BB14D-4E50-48AF-866F-19964E38338F}"/>
              </a:ext>
            </a:extLst>
          </p:cNvPr>
          <p:cNvSpPr txBox="1"/>
          <p:nvPr/>
        </p:nvSpPr>
        <p:spPr>
          <a:xfrm>
            <a:off x="4614017" y="2380408"/>
            <a:ext cx="31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9BB607-985B-42BE-AF75-3A5DE86AF15F}"/>
              </a:ext>
            </a:extLst>
          </p:cNvPr>
          <p:cNvSpPr txBox="1"/>
          <p:nvPr/>
        </p:nvSpPr>
        <p:spPr>
          <a:xfrm>
            <a:off x="5500712" y="2367637"/>
            <a:ext cx="31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06D08D-9882-4EB8-8195-57A0E8803B59}"/>
              </a:ext>
            </a:extLst>
          </p:cNvPr>
          <p:cNvSpPr txBox="1"/>
          <p:nvPr/>
        </p:nvSpPr>
        <p:spPr>
          <a:xfrm>
            <a:off x="6382783" y="2366814"/>
            <a:ext cx="31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D32593-6C9D-48A1-ADAA-164F345AB09C}"/>
              </a:ext>
            </a:extLst>
          </p:cNvPr>
          <p:cNvSpPr txBox="1"/>
          <p:nvPr/>
        </p:nvSpPr>
        <p:spPr>
          <a:xfrm>
            <a:off x="0" y="1835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2-3-4 Tree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91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Wenbiao Xing</dc:creator>
  <cp:lastModifiedBy>Wenbiao Xing</cp:lastModifiedBy>
  <cp:revision>3</cp:revision>
  <dcterms:created xsi:type="dcterms:W3CDTF">2019-10-29T12:12:51Z</dcterms:created>
  <dcterms:modified xsi:type="dcterms:W3CDTF">2019-10-29T12:21:58Z</dcterms:modified>
</cp:coreProperties>
</file>