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6" r:id="rId3"/>
    <p:sldId id="259" r:id="rId4"/>
    <p:sldId id="260" r:id="rId5"/>
    <p:sldId id="261" r:id="rId6"/>
    <p:sldId id="263" r:id="rId7"/>
    <p:sldId id="262" r:id="rId8"/>
    <p:sldId id="266" r:id="rId9"/>
    <p:sldId id="265" r:id="rId10"/>
    <p:sldId id="267" r:id="rId11"/>
    <p:sldId id="268" r:id="rId12"/>
    <p:sldId id="269" r:id="rId13"/>
    <p:sldId id="270" r:id="rId14"/>
    <p:sldId id="273" r:id="rId15"/>
    <p:sldId id="271" r:id="rId16"/>
    <p:sldId id="274" r:id="rId17"/>
    <p:sldId id="275" r:id="rId18"/>
    <p:sldId id="276" r:id="rId19"/>
    <p:sldId id="278" r:id="rId20"/>
    <p:sldId id="277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biao Xing" userId="57904b5b-2e27-400e-987f-e6927f508e20" providerId="ADAL" clId="{1CB07FBE-6FEB-471D-8488-96352F698B8E}"/>
    <pc:docChg chg="undo custSel addSld delSld modSld sldOrd">
      <pc:chgData name="Wenbiao Xing" userId="57904b5b-2e27-400e-987f-e6927f508e20" providerId="ADAL" clId="{1CB07FBE-6FEB-471D-8488-96352F698B8E}" dt="2019-10-29T03:56:57.780" v="2309"/>
      <pc:docMkLst>
        <pc:docMk/>
      </pc:docMkLst>
      <pc:sldChg chg="addSp delSp modSp add del">
        <pc:chgData name="Wenbiao Xing" userId="57904b5b-2e27-400e-987f-e6927f508e20" providerId="ADAL" clId="{1CB07FBE-6FEB-471D-8488-96352F698B8E}" dt="2019-10-29T02:01:44.512" v="237" actId="1076"/>
        <pc:sldMkLst>
          <pc:docMk/>
          <pc:sldMk cId="1824360827" sldId="256"/>
        </pc:sldMkLst>
        <pc:spChg chg="del">
          <ac:chgData name="Wenbiao Xing" userId="57904b5b-2e27-400e-987f-e6927f508e20" providerId="ADAL" clId="{1CB07FBE-6FEB-471D-8488-96352F698B8E}" dt="2019-10-29T01:54:51.553" v="1" actId="478"/>
          <ac:spMkLst>
            <pc:docMk/>
            <pc:sldMk cId="1824360827" sldId="256"/>
            <ac:spMk id="2" creationId="{EC7179BB-5D78-43DB-B7B0-4310FCCD242E}"/>
          </ac:spMkLst>
        </pc:spChg>
        <pc:spChg chg="del">
          <ac:chgData name="Wenbiao Xing" userId="57904b5b-2e27-400e-987f-e6927f508e20" providerId="ADAL" clId="{1CB07FBE-6FEB-471D-8488-96352F698B8E}" dt="2019-10-29T01:54:52.823" v="2" actId="478"/>
          <ac:spMkLst>
            <pc:docMk/>
            <pc:sldMk cId="1824360827" sldId="256"/>
            <ac:spMk id="3" creationId="{E3203513-B1EE-4B97-A2BE-989FCF663B19}"/>
          </ac:spMkLst>
        </pc:spChg>
        <pc:spChg chg="add mod">
          <ac:chgData name="Wenbiao Xing" userId="57904b5b-2e27-400e-987f-e6927f508e20" providerId="ADAL" clId="{1CB07FBE-6FEB-471D-8488-96352F698B8E}" dt="2019-10-29T01:55:32.478" v="14" actId="1076"/>
          <ac:spMkLst>
            <pc:docMk/>
            <pc:sldMk cId="1824360827" sldId="256"/>
            <ac:spMk id="4" creationId="{409CA4FA-0ADA-49F0-9638-D62F81384530}"/>
          </ac:spMkLst>
        </pc:spChg>
        <pc:spChg chg="add mod">
          <ac:chgData name="Wenbiao Xing" userId="57904b5b-2e27-400e-987f-e6927f508e20" providerId="ADAL" clId="{1CB07FBE-6FEB-471D-8488-96352F698B8E}" dt="2019-10-29T02:01:44.512" v="237" actId="1076"/>
          <ac:spMkLst>
            <pc:docMk/>
            <pc:sldMk cId="1824360827" sldId="256"/>
            <ac:spMk id="5" creationId="{BAD2715F-A267-46ED-A37A-981C2D7F9661}"/>
          </ac:spMkLst>
        </pc:spChg>
      </pc:sldChg>
      <pc:sldChg chg="modSp add ord">
        <pc:chgData name="Wenbiao Xing" userId="57904b5b-2e27-400e-987f-e6927f508e20" providerId="ADAL" clId="{1CB07FBE-6FEB-471D-8488-96352F698B8E}" dt="2019-10-29T01:59:17.295" v="143" actId="1076"/>
        <pc:sldMkLst>
          <pc:docMk/>
          <pc:sldMk cId="2437874512" sldId="257"/>
        </pc:sldMkLst>
        <pc:spChg chg="mod">
          <ac:chgData name="Wenbiao Xing" userId="57904b5b-2e27-400e-987f-e6927f508e20" providerId="ADAL" clId="{1CB07FBE-6FEB-471D-8488-96352F698B8E}" dt="2019-10-29T01:59:17.295" v="143" actId="1076"/>
          <ac:spMkLst>
            <pc:docMk/>
            <pc:sldMk cId="2437874512" sldId="257"/>
            <ac:spMk id="4" creationId="{409CA4FA-0ADA-49F0-9638-D62F81384530}"/>
          </ac:spMkLst>
        </pc:spChg>
        <pc:spChg chg="mod">
          <ac:chgData name="Wenbiao Xing" userId="57904b5b-2e27-400e-987f-e6927f508e20" providerId="ADAL" clId="{1CB07FBE-6FEB-471D-8488-96352F698B8E}" dt="2019-10-29T01:58:59.277" v="137" actId="403"/>
          <ac:spMkLst>
            <pc:docMk/>
            <pc:sldMk cId="2437874512" sldId="257"/>
            <ac:spMk id="5" creationId="{BAD2715F-A267-46ED-A37A-981C2D7F9661}"/>
          </ac:spMkLst>
        </pc:spChg>
      </pc:sldChg>
      <pc:sldChg chg="addSp delSp modSp add del">
        <pc:chgData name="Wenbiao Xing" userId="57904b5b-2e27-400e-987f-e6927f508e20" providerId="ADAL" clId="{1CB07FBE-6FEB-471D-8488-96352F698B8E}" dt="2019-10-29T02:10:11.863" v="607" actId="2696"/>
        <pc:sldMkLst>
          <pc:docMk/>
          <pc:sldMk cId="619648256" sldId="258"/>
        </pc:sldMkLst>
        <pc:spChg chg="mod">
          <ac:chgData name="Wenbiao Xing" userId="57904b5b-2e27-400e-987f-e6927f508e20" providerId="ADAL" clId="{1CB07FBE-6FEB-471D-8488-96352F698B8E}" dt="2019-10-29T02:01:37.227" v="235"/>
          <ac:spMkLst>
            <pc:docMk/>
            <pc:sldMk cId="619648256" sldId="258"/>
            <ac:spMk id="4" creationId="{409CA4FA-0ADA-49F0-9638-D62F81384530}"/>
          </ac:spMkLst>
        </pc:spChg>
        <pc:spChg chg="mod">
          <ac:chgData name="Wenbiao Xing" userId="57904b5b-2e27-400e-987f-e6927f508e20" providerId="ADAL" clId="{1CB07FBE-6FEB-471D-8488-96352F698B8E}" dt="2019-10-29T02:09:54.435" v="604" actId="403"/>
          <ac:spMkLst>
            <pc:docMk/>
            <pc:sldMk cId="619648256" sldId="258"/>
            <ac:spMk id="5" creationId="{BAD2715F-A267-46ED-A37A-981C2D7F9661}"/>
          </ac:spMkLst>
        </pc:spChg>
        <pc:picChg chg="add del mod">
          <ac:chgData name="Wenbiao Xing" userId="57904b5b-2e27-400e-987f-e6927f508e20" providerId="ADAL" clId="{1CB07FBE-6FEB-471D-8488-96352F698B8E}" dt="2019-10-29T02:04:57.685" v="369" actId="478"/>
          <ac:picMkLst>
            <pc:docMk/>
            <pc:sldMk cId="619648256" sldId="258"/>
            <ac:picMk id="2" creationId="{DD37786B-4A21-481C-903C-3675D0BE619D}"/>
          </ac:picMkLst>
        </pc:picChg>
        <pc:picChg chg="add del">
          <ac:chgData name="Wenbiao Xing" userId="57904b5b-2e27-400e-987f-e6927f508e20" providerId="ADAL" clId="{1CB07FBE-6FEB-471D-8488-96352F698B8E}" dt="2019-10-29T02:03:16.127" v="255" actId="478"/>
          <ac:picMkLst>
            <pc:docMk/>
            <pc:sldMk cId="619648256" sldId="258"/>
            <ac:picMk id="6" creationId="{A731DF8D-97BC-4F95-B3F7-2BF73844D66D}"/>
          </ac:picMkLst>
        </pc:picChg>
        <pc:picChg chg="add del mod">
          <ac:chgData name="Wenbiao Xing" userId="57904b5b-2e27-400e-987f-e6927f508e20" providerId="ADAL" clId="{1CB07FBE-6FEB-471D-8488-96352F698B8E}" dt="2019-10-29T02:03:27.139" v="257" actId="478"/>
          <ac:picMkLst>
            <pc:docMk/>
            <pc:sldMk cId="619648256" sldId="258"/>
            <ac:picMk id="1026" creationId="{461BF107-BD74-4A1A-ABFF-C841A3680BA4}"/>
          </ac:picMkLst>
        </pc:picChg>
        <pc:picChg chg="add mod">
          <ac:chgData name="Wenbiao Xing" userId="57904b5b-2e27-400e-987f-e6927f508e20" providerId="ADAL" clId="{1CB07FBE-6FEB-471D-8488-96352F698B8E}" dt="2019-10-29T02:08:45.331" v="540" actId="1076"/>
          <ac:picMkLst>
            <pc:docMk/>
            <pc:sldMk cId="619648256" sldId="258"/>
            <ac:picMk id="1028" creationId="{113A60E3-D506-4413-AA47-DAC978336314}"/>
          </ac:picMkLst>
        </pc:picChg>
        <pc:picChg chg="add mod">
          <ac:chgData name="Wenbiao Xing" userId="57904b5b-2e27-400e-987f-e6927f508e20" providerId="ADAL" clId="{1CB07FBE-6FEB-471D-8488-96352F698B8E}" dt="2019-10-29T02:08:43.669" v="539" actId="1076"/>
          <ac:picMkLst>
            <pc:docMk/>
            <pc:sldMk cId="619648256" sldId="258"/>
            <ac:picMk id="1030" creationId="{E57AB54C-A02C-4A20-9855-229CB945E818}"/>
          </ac:picMkLst>
        </pc:picChg>
      </pc:sldChg>
      <pc:sldChg chg="modSp add ord">
        <pc:chgData name="Wenbiao Xing" userId="57904b5b-2e27-400e-987f-e6927f508e20" providerId="ADAL" clId="{1CB07FBE-6FEB-471D-8488-96352F698B8E}" dt="2019-10-29T02:04:21.123" v="330"/>
        <pc:sldMkLst>
          <pc:docMk/>
          <pc:sldMk cId="2685878450" sldId="259"/>
        </pc:sldMkLst>
        <pc:spChg chg="mod">
          <ac:chgData name="Wenbiao Xing" userId="57904b5b-2e27-400e-987f-e6927f508e20" providerId="ADAL" clId="{1CB07FBE-6FEB-471D-8488-96352F698B8E}" dt="2019-10-29T02:04:14.405" v="329" actId="5793"/>
          <ac:spMkLst>
            <pc:docMk/>
            <pc:sldMk cId="2685878450" sldId="259"/>
            <ac:spMk id="5" creationId="{BAD2715F-A267-46ED-A37A-981C2D7F9661}"/>
          </ac:spMkLst>
        </pc:spChg>
      </pc:sldChg>
      <pc:sldChg chg="addSp delSp modSp add ord modNotesTx">
        <pc:chgData name="Wenbiao Xing" userId="57904b5b-2e27-400e-987f-e6927f508e20" providerId="ADAL" clId="{1CB07FBE-6FEB-471D-8488-96352F698B8E}" dt="2019-10-29T02:19:46.450" v="774" actId="20577"/>
        <pc:sldMkLst>
          <pc:docMk/>
          <pc:sldMk cId="2991826013" sldId="260"/>
        </pc:sldMkLst>
        <pc:spChg chg="mod">
          <ac:chgData name="Wenbiao Xing" userId="57904b5b-2e27-400e-987f-e6927f508e20" providerId="ADAL" clId="{1CB07FBE-6FEB-471D-8488-96352F698B8E}" dt="2019-10-29T02:19:46.450" v="774" actId="20577"/>
          <ac:spMkLst>
            <pc:docMk/>
            <pc:sldMk cId="2991826013" sldId="260"/>
            <ac:spMk id="5" creationId="{BAD2715F-A267-46ED-A37A-981C2D7F9661}"/>
          </ac:spMkLst>
        </pc:spChg>
        <pc:grpChg chg="add mod">
          <ac:chgData name="Wenbiao Xing" userId="57904b5b-2e27-400e-987f-e6927f508e20" providerId="ADAL" clId="{1CB07FBE-6FEB-471D-8488-96352F698B8E}" dt="2019-10-29T02:13:31.452" v="648" actId="164"/>
          <ac:grpSpMkLst>
            <pc:docMk/>
            <pc:sldMk cId="2991826013" sldId="260"/>
            <ac:grpSpMk id="7" creationId="{8D68C57B-D2AF-49E3-BDA0-4B5778396516}"/>
          </ac:grpSpMkLst>
        </pc:grpChg>
        <pc:picChg chg="add mod">
          <ac:chgData name="Wenbiao Xing" userId="57904b5b-2e27-400e-987f-e6927f508e20" providerId="ADAL" clId="{1CB07FBE-6FEB-471D-8488-96352F698B8E}" dt="2019-10-29T02:13:31.452" v="648" actId="164"/>
          <ac:picMkLst>
            <pc:docMk/>
            <pc:sldMk cId="2991826013" sldId="260"/>
            <ac:picMk id="2" creationId="{63E0419A-0A4B-410D-821F-A03F3462FA80}"/>
          </ac:picMkLst>
        </pc:picChg>
        <pc:picChg chg="add mod">
          <ac:chgData name="Wenbiao Xing" userId="57904b5b-2e27-400e-987f-e6927f508e20" providerId="ADAL" clId="{1CB07FBE-6FEB-471D-8488-96352F698B8E}" dt="2019-10-29T02:13:31.452" v="648" actId="164"/>
          <ac:picMkLst>
            <pc:docMk/>
            <pc:sldMk cId="2991826013" sldId="260"/>
            <ac:picMk id="3" creationId="{7CEAC8F6-E0DD-4BC8-A0FC-06126F1F8F4B}"/>
          </ac:picMkLst>
        </pc:picChg>
        <pc:picChg chg="add mod">
          <ac:chgData name="Wenbiao Xing" userId="57904b5b-2e27-400e-987f-e6927f508e20" providerId="ADAL" clId="{1CB07FBE-6FEB-471D-8488-96352F698B8E}" dt="2019-10-29T02:13:31.452" v="648" actId="164"/>
          <ac:picMkLst>
            <pc:docMk/>
            <pc:sldMk cId="2991826013" sldId="260"/>
            <ac:picMk id="6" creationId="{6256C1BC-4F65-4492-97DE-880C2F8654B7}"/>
          </ac:picMkLst>
        </pc:picChg>
        <pc:picChg chg="mod">
          <ac:chgData name="Wenbiao Xing" userId="57904b5b-2e27-400e-987f-e6927f508e20" providerId="ADAL" clId="{1CB07FBE-6FEB-471D-8488-96352F698B8E}" dt="2019-10-29T02:13:31.452" v="648" actId="164"/>
          <ac:picMkLst>
            <pc:docMk/>
            <pc:sldMk cId="2991826013" sldId="260"/>
            <ac:picMk id="1030" creationId="{E57AB54C-A02C-4A20-9855-229CB945E818}"/>
          </ac:picMkLst>
        </pc:picChg>
        <pc:picChg chg="add del">
          <ac:chgData name="Wenbiao Xing" userId="57904b5b-2e27-400e-987f-e6927f508e20" providerId="ADAL" clId="{1CB07FBE-6FEB-471D-8488-96352F698B8E}" dt="2019-10-29T02:15:38.061" v="655" actId="478"/>
          <ac:picMkLst>
            <pc:docMk/>
            <pc:sldMk cId="2991826013" sldId="260"/>
            <ac:picMk id="4098" creationId="{6B2B2BE1-97DE-4833-826C-FC1181404850}"/>
          </ac:picMkLst>
        </pc:picChg>
      </pc:sldChg>
      <pc:sldChg chg="addSp delSp modSp add">
        <pc:chgData name="Wenbiao Xing" userId="57904b5b-2e27-400e-987f-e6927f508e20" providerId="ADAL" clId="{1CB07FBE-6FEB-471D-8488-96352F698B8E}" dt="2019-10-29T02:20:20.083" v="831" actId="1076"/>
        <pc:sldMkLst>
          <pc:docMk/>
          <pc:sldMk cId="3457394562" sldId="261"/>
        </pc:sldMkLst>
        <pc:spChg chg="mod">
          <ac:chgData name="Wenbiao Xing" userId="57904b5b-2e27-400e-987f-e6927f508e20" providerId="ADAL" clId="{1CB07FBE-6FEB-471D-8488-96352F698B8E}" dt="2019-10-29T02:19:36.017" v="761"/>
          <ac:spMkLst>
            <pc:docMk/>
            <pc:sldMk cId="3457394562" sldId="261"/>
            <ac:spMk id="4" creationId="{409CA4FA-0ADA-49F0-9638-D62F81384530}"/>
          </ac:spMkLst>
        </pc:spChg>
        <pc:spChg chg="mod">
          <ac:chgData name="Wenbiao Xing" userId="57904b5b-2e27-400e-987f-e6927f508e20" providerId="ADAL" clId="{1CB07FBE-6FEB-471D-8488-96352F698B8E}" dt="2019-10-29T02:20:17.928" v="830"/>
          <ac:spMkLst>
            <pc:docMk/>
            <pc:sldMk cId="3457394562" sldId="261"/>
            <ac:spMk id="5" creationId="{BAD2715F-A267-46ED-A37A-981C2D7F9661}"/>
          </ac:spMkLst>
        </pc:spChg>
        <pc:grpChg chg="add del mod">
          <ac:chgData name="Wenbiao Xing" userId="57904b5b-2e27-400e-987f-e6927f508e20" providerId="ADAL" clId="{1CB07FBE-6FEB-471D-8488-96352F698B8E}" dt="2019-10-29T02:19:20.295" v="726" actId="478"/>
          <ac:grpSpMkLst>
            <pc:docMk/>
            <pc:sldMk cId="3457394562" sldId="261"/>
            <ac:grpSpMk id="3" creationId="{FD3C88D2-A520-42A8-BEB2-CB796387136A}"/>
          </ac:grpSpMkLst>
        </pc:grpChg>
        <pc:picChg chg="add mod">
          <ac:chgData name="Wenbiao Xing" userId="57904b5b-2e27-400e-987f-e6927f508e20" providerId="ADAL" clId="{1CB07FBE-6FEB-471D-8488-96352F698B8E}" dt="2019-10-29T02:12:31.860" v="633" actId="164"/>
          <ac:picMkLst>
            <pc:docMk/>
            <pc:sldMk cId="3457394562" sldId="261"/>
            <ac:picMk id="2" creationId="{D20AABB1-B483-4BC1-BB1C-42603B686646}"/>
          </ac:picMkLst>
        </pc:picChg>
        <pc:picChg chg="del">
          <ac:chgData name="Wenbiao Xing" userId="57904b5b-2e27-400e-987f-e6927f508e20" providerId="ADAL" clId="{1CB07FBE-6FEB-471D-8488-96352F698B8E}" dt="2019-10-29T02:09:44.193" v="602" actId="478"/>
          <ac:picMkLst>
            <pc:docMk/>
            <pc:sldMk cId="3457394562" sldId="261"/>
            <ac:picMk id="1028" creationId="{113A60E3-D506-4413-AA47-DAC978336314}"/>
          </ac:picMkLst>
        </pc:picChg>
        <pc:picChg chg="del mod">
          <ac:chgData name="Wenbiao Xing" userId="57904b5b-2e27-400e-987f-e6927f508e20" providerId="ADAL" clId="{1CB07FBE-6FEB-471D-8488-96352F698B8E}" dt="2019-10-29T02:11:56.325" v="628" actId="478"/>
          <ac:picMkLst>
            <pc:docMk/>
            <pc:sldMk cId="3457394562" sldId="261"/>
            <ac:picMk id="1030" creationId="{E57AB54C-A02C-4A20-9855-229CB945E818}"/>
          </ac:picMkLst>
        </pc:picChg>
        <pc:picChg chg="add mod">
          <ac:chgData name="Wenbiao Xing" userId="57904b5b-2e27-400e-987f-e6927f508e20" providerId="ADAL" clId="{1CB07FBE-6FEB-471D-8488-96352F698B8E}" dt="2019-10-29T02:12:31.860" v="633" actId="164"/>
          <ac:picMkLst>
            <pc:docMk/>
            <pc:sldMk cId="3457394562" sldId="261"/>
            <ac:picMk id="3074" creationId="{C59E8899-9C94-442A-B3F3-0C24F9A56234}"/>
          </ac:picMkLst>
        </pc:picChg>
        <pc:picChg chg="add mod">
          <ac:chgData name="Wenbiao Xing" userId="57904b5b-2e27-400e-987f-e6927f508e20" providerId="ADAL" clId="{1CB07FBE-6FEB-471D-8488-96352F698B8E}" dt="2019-10-29T02:20:20.083" v="831" actId="1076"/>
          <ac:picMkLst>
            <pc:docMk/>
            <pc:sldMk cId="3457394562" sldId="261"/>
            <ac:picMk id="3076" creationId="{8AE65EFA-776D-40B0-B270-CB30CFDC51CC}"/>
          </ac:picMkLst>
        </pc:picChg>
      </pc:sldChg>
      <pc:sldChg chg="delSp add del">
        <pc:chgData name="Wenbiao Xing" userId="57904b5b-2e27-400e-987f-e6927f508e20" providerId="ADAL" clId="{1CB07FBE-6FEB-471D-8488-96352F698B8E}" dt="2019-10-29T02:15:29.308" v="651" actId="2696"/>
        <pc:sldMkLst>
          <pc:docMk/>
          <pc:sldMk cId="3215970753" sldId="262"/>
        </pc:sldMkLst>
        <pc:grpChg chg="del">
          <ac:chgData name="Wenbiao Xing" userId="57904b5b-2e27-400e-987f-e6927f508e20" providerId="ADAL" clId="{1CB07FBE-6FEB-471D-8488-96352F698B8E}" dt="2019-10-29T02:15:25.056" v="650" actId="478"/>
          <ac:grpSpMkLst>
            <pc:docMk/>
            <pc:sldMk cId="3215970753" sldId="262"/>
            <ac:grpSpMk id="3" creationId="{FD3C88D2-A520-42A8-BEB2-CB796387136A}"/>
          </ac:grpSpMkLst>
        </pc:grpChg>
      </pc:sldChg>
      <pc:sldChg chg="addSp delSp modSp add ord modNotesTx">
        <pc:chgData name="Wenbiao Xing" userId="57904b5b-2e27-400e-987f-e6927f508e20" providerId="ADAL" clId="{1CB07FBE-6FEB-471D-8488-96352F698B8E}" dt="2019-10-29T02:21:55.909" v="842"/>
        <pc:sldMkLst>
          <pc:docMk/>
          <pc:sldMk cId="3832317042" sldId="262"/>
        </pc:sldMkLst>
        <pc:spChg chg="mod">
          <ac:chgData name="Wenbiao Xing" userId="57904b5b-2e27-400e-987f-e6927f508e20" providerId="ADAL" clId="{1CB07FBE-6FEB-471D-8488-96352F698B8E}" dt="2019-10-29T02:15:54.381" v="661"/>
          <ac:spMkLst>
            <pc:docMk/>
            <pc:sldMk cId="3832317042" sldId="262"/>
            <ac:spMk id="5" creationId="{BAD2715F-A267-46ED-A37A-981C2D7F9661}"/>
          </ac:spMkLst>
        </pc:spChg>
        <pc:grpChg chg="del">
          <ac:chgData name="Wenbiao Xing" userId="57904b5b-2e27-400e-987f-e6927f508e20" providerId="ADAL" clId="{1CB07FBE-6FEB-471D-8488-96352F698B8E}" dt="2019-10-29T02:16:25.736" v="670" actId="478"/>
          <ac:grpSpMkLst>
            <pc:docMk/>
            <pc:sldMk cId="3832317042" sldId="262"/>
            <ac:grpSpMk id="7" creationId="{8D68C57B-D2AF-49E3-BDA0-4B5778396516}"/>
          </ac:grpSpMkLst>
        </pc:grpChg>
        <pc:grpChg chg="add mod">
          <ac:chgData name="Wenbiao Xing" userId="57904b5b-2e27-400e-987f-e6927f508e20" providerId="ADAL" clId="{1CB07FBE-6FEB-471D-8488-96352F698B8E}" dt="2019-10-29T02:17:17.603" v="687" actId="1076"/>
          <ac:grpSpMkLst>
            <pc:docMk/>
            <pc:sldMk cId="3832317042" sldId="262"/>
            <ac:grpSpMk id="8" creationId="{CB4C5A1D-4971-4199-8749-C0228A4754B7}"/>
          </ac:grpSpMkLst>
        </pc:grpChg>
        <pc:picChg chg="add mod">
          <ac:chgData name="Wenbiao Xing" userId="57904b5b-2e27-400e-987f-e6927f508e20" providerId="ADAL" clId="{1CB07FBE-6FEB-471D-8488-96352F698B8E}" dt="2019-10-29T02:17:07.935" v="683" actId="164"/>
          <ac:picMkLst>
            <pc:docMk/>
            <pc:sldMk cId="3832317042" sldId="262"/>
            <ac:picMk id="11" creationId="{9E2EF1FA-13BD-43C4-AE17-C5EAEDD7FF77}"/>
          </ac:picMkLst>
        </pc:picChg>
        <pc:picChg chg="add mod">
          <ac:chgData name="Wenbiao Xing" userId="57904b5b-2e27-400e-987f-e6927f508e20" providerId="ADAL" clId="{1CB07FBE-6FEB-471D-8488-96352F698B8E}" dt="2019-10-29T02:17:07.935" v="683" actId="164"/>
          <ac:picMkLst>
            <pc:docMk/>
            <pc:sldMk cId="3832317042" sldId="262"/>
            <ac:picMk id="12" creationId="{27EC89E6-732A-41D0-95B2-53240288A7B4}"/>
          </ac:picMkLst>
        </pc:picChg>
        <pc:picChg chg="add mod">
          <ac:chgData name="Wenbiao Xing" userId="57904b5b-2e27-400e-987f-e6927f508e20" providerId="ADAL" clId="{1CB07FBE-6FEB-471D-8488-96352F698B8E}" dt="2019-10-29T02:17:07.935" v="683" actId="164"/>
          <ac:picMkLst>
            <pc:docMk/>
            <pc:sldMk cId="3832317042" sldId="262"/>
            <ac:picMk id="13" creationId="{D7EF6EF3-180B-465D-BA1D-665FA78B7602}"/>
          </ac:picMkLst>
        </pc:picChg>
        <pc:picChg chg="del">
          <ac:chgData name="Wenbiao Xing" userId="57904b5b-2e27-400e-987f-e6927f508e20" providerId="ADAL" clId="{1CB07FBE-6FEB-471D-8488-96352F698B8E}" dt="2019-10-29T02:17:11.474" v="685" actId="478"/>
          <ac:picMkLst>
            <pc:docMk/>
            <pc:sldMk cId="3832317042" sldId="262"/>
            <ac:picMk id="1028" creationId="{113A60E3-D506-4413-AA47-DAC978336314}"/>
          </ac:picMkLst>
        </pc:picChg>
        <pc:picChg chg="mod">
          <ac:chgData name="Wenbiao Xing" userId="57904b5b-2e27-400e-987f-e6927f508e20" providerId="ADAL" clId="{1CB07FBE-6FEB-471D-8488-96352F698B8E}" dt="2019-10-29T02:17:07.935" v="683" actId="164"/>
          <ac:picMkLst>
            <pc:docMk/>
            <pc:sldMk cId="3832317042" sldId="262"/>
            <ac:picMk id="4098" creationId="{6B2B2BE1-97DE-4833-826C-FC1181404850}"/>
          </ac:picMkLst>
        </pc:picChg>
      </pc:sldChg>
      <pc:sldChg chg="delSp add ord">
        <pc:chgData name="Wenbiao Xing" userId="57904b5b-2e27-400e-987f-e6927f508e20" providerId="ADAL" clId="{1CB07FBE-6FEB-471D-8488-96352F698B8E}" dt="2019-10-29T02:22:01.986" v="843"/>
        <pc:sldMkLst>
          <pc:docMk/>
          <pc:sldMk cId="1288306390" sldId="263"/>
        </pc:sldMkLst>
        <pc:picChg chg="del">
          <ac:chgData name="Wenbiao Xing" userId="57904b5b-2e27-400e-987f-e6927f508e20" providerId="ADAL" clId="{1CB07FBE-6FEB-471D-8488-96352F698B8E}" dt="2019-10-29T02:19:16.770" v="724" actId="478"/>
          <ac:picMkLst>
            <pc:docMk/>
            <pc:sldMk cId="1288306390" sldId="263"/>
            <ac:picMk id="3076" creationId="{8AE65EFA-776D-40B0-B270-CB30CFDC51CC}"/>
          </ac:picMkLst>
        </pc:picChg>
      </pc:sldChg>
      <pc:sldChg chg="add del ord modNotesTx">
        <pc:chgData name="Wenbiao Xing" userId="57904b5b-2e27-400e-987f-e6927f508e20" providerId="ADAL" clId="{1CB07FBE-6FEB-471D-8488-96352F698B8E}" dt="2019-10-29T02:22:06.086" v="846" actId="2696"/>
        <pc:sldMkLst>
          <pc:docMk/>
          <pc:sldMk cId="1108786805" sldId="264"/>
        </pc:sldMkLst>
      </pc:sldChg>
      <pc:sldChg chg="addSp delSp modSp add ord modNotesTx">
        <pc:chgData name="Wenbiao Xing" userId="57904b5b-2e27-400e-987f-e6927f508e20" providerId="ADAL" clId="{1CB07FBE-6FEB-471D-8488-96352F698B8E}" dt="2019-10-29T03:02:16.675" v="1297" actId="1076"/>
        <pc:sldMkLst>
          <pc:docMk/>
          <pc:sldMk cId="934520933" sldId="265"/>
        </pc:sldMkLst>
        <pc:spChg chg="mod">
          <ac:chgData name="Wenbiao Xing" userId="57904b5b-2e27-400e-987f-e6927f508e20" providerId="ADAL" clId="{1CB07FBE-6FEB-471D-8488-96352F698B8E}" dt="2019-10-29T02:28:16.174" v="913" actId="20577"/>
          <ac:spMkLst>
            <pc:docMk/>
            <pc:sldMk cId="934520933" sldId="265"/>
            <ac:spMk id="5" creationId="{BAD2715F-A267-46ED-A37A-981C2D7F9661}"/>
          </ac:spMkLst>
        </pc:spChg>
        <pc:grpChg chg="del mod">
          <ac:chgData name="Wenbiao Xing" userId="57904b5b-2e27-400e-987f-e6927f508e20" providerId="ADAL" clId="{1CB07FBE-6FEB-471D-8488-96352F698B8E}" dt="2019-10-29T02:22:22.896" v="855" actId="478"/>
          <ac:grpSpMkLst>
            <pc:docMk/>
            <pc:sldMk cId="934520933" sldId="265"/>
            <ac:grpSpMk id="3" creationId="{FD3C88D2-A520-42A8-BEB2-CB796387136A}"/>
          </ac:grpSpMkLst>
        </pc:grpChg>
        <pc:picChg chg="del mod">
          <ac:chgData name="Wenbiao Xing" userId="57904b5b-2e27-400e-987f-e6927f508e20" providerId="ADAL" clId="{1CB07FBE-6FEB-471D-8488-96352F698B8E}" dt="2019-10-29T03:02:13.723" v="1296" actId="478"/>
          <ac:picMkLst>
            <pc:docMk/>
            <pc:sldMk cId="934520933" sldId="265"/>
            <ac:picMk id="2" creationId="{D20AABB1-B483-4BC1-BB1C-42603B686646}"/>
          </ac:picMkLst>
        </pc:picChg>
        <pc:picChg chg="del">
          <ac:chgData name="Wenbiao Xing" userId="57904b5b-2e27-400e-987f-e6927f508e20" providerId="ADAL" clId="{1CB07FBE-6FEB-471D-8488-96352F698B8E}" dt="2019-10-29T02:22:22.896" v="855" actId="478"/>
          <ac:picMkLst>
            <pc:docMk/>
            <pc:sldMk cId="934520933" sldId="265"/>
            <ac:picMk id="3074" creationId="{C59E8899-9C94-442A-B3F3-0C24F9A56234}"/>
          </ac:picMkLst>
        </pc:picChg>
        <pc:picChg chg="add del mod">
          <ac:chgData name="Wenbiao Xing" userId="57904b5b-2e27-400e-987f-e6927f508e20" providerId="ADAL" clId="{1CB07FBE-6FEB-471D-8488-96352F698B8E}" dt="2019-10-29T02:28:17.723" v="914" actId="478"/>
          <ac:picMkLst>
            <pc:docMk/>
            <pc:sldMk cId="934520933" sldId="265"/>
            <ac:picMk id="7170" creationId="{87A55912-DD50-4A8A-8E28-18ED7F608CEF}"/>
          </ac:picMkLst>
        </pc:picChg>
        <pc:picChg chg="add del mod">
          <ac:chgData name="Wenbiao Xing" userId="57904b5b-2e27-400e-987f-e6927f508e20" providerId="ADAL" clId="{1CB07FBE-6FEB-471D-8488-96352F698B8E}" dt="2019-10-29T02:27:02.726" v="891" actId="478"/>
          <ac:picMkLst>
            <pc:docMk/>
            <pc:sldMk cId="934520933" sldId="265"/>
            <ac:picMk id="7172" creationId="{4383CF5C-C850-40EF-9779-5CD1AB55C73A}"/>
          </ac:picMkLst>
        </pc:picChg>
        <pc:picChg chg="add del mod">
          <ac:chgData name="Wenbiao Xing" userId="57904b5b-2e27-400e-987f-e6927f508e20" providerId="ADAL" clId="{1CB07FBE-6FEB-471D-8488-96352F698B8E}" dt="2019-10-29T02:27:01.080" v="890" actId="478"/>
          <ac:picMkLst>
            <pc:docMk/>
            <pc:sldMk cId="934520933" sldId="265"/>
            <ac:picMk id="7174" creationId="{00218574-BDE8-4004-B090-3DD5DAB06603}"/>
          </ac:picMkLst>
        </pc:picChg>
        <pc:picChg chg="add mod">
          <ac:chgData name="Wenbiao Xing" userId="57904b5b-2e27-400e-987f-e6927f508e20" providerId="ADAL" clId="{1CB07FBE-6FEB-471D-8488-96352F698B8E}" dt="2019-10-29T03:02:16.675" v="1297" actId="1076"/>
          <ac:picMkLst>
            <pc:docMk/>
            <pc:sldMk cId="934520933" sldId="265"/>
            <ac:picMk id="7176" creationId="{F704EFD6-E014-41BE-B03A-8D4961EE3E2E}"/>
          </ac:picMkLst>
        </pc:picChg>
      </pc:sldChg>
      <pc:sldChg chg="delSp modSp add ord">
        <pc:chgData name="Wenbiao Xing" userId="57904b5b-2e27-400e-987f-e6927f508e20" providerId="ADAL" clId="{1CB07FBE-6FEB-471D-8488-96352F698B8E}" dt="2019-10-29T03:02:22.612" v="1298" actId="478"/>
        <pc:sldMkLst>
          <pc:docMk/>
          <pc:sldMk cId="3845417528" sldId="266"/>
        </pc:sldMkLst>
        <pc:spChg chg="mod">
          <ac:chgData name="Wenbiao Xing" userId="57904b5b-2e27-400e-987f-e6927f508e20" providerId="ADAL" clId="{1CB07FBE-6FEB-471D-8488-96352F698B8E}" dt="2019-10-29T02:27:59.204" v="897" actId="20577"/>
          <ac:spMkLst>
            <pc:docMk/>
            <pc:sldMk cId="3845417528" sldId="266"/>
            <ac:spMk id="5" creationId="{BAD2715F-A267-46ED-A37A-981C2D7F9661}"/>
          </ac:spMkLst>
        </pc:spChg>
        <pc:picChg chg="del">
          <ac:chgData name="Wenbiao Xing" userId="57904b5b-2e27-400e-987f-e6927f508e20" providerId="ADAL" clId="{1CB07FBE-6FEB-471D-8488-96352F698B8E}" dt="2019-10-29T03:02:22.612" v="1298" actId="478"/>
          <ac:picMkLst>
            <pc:docMk/>
            <pc:sldMk cId="3845417528" sldId="266"/>
            <ac:picMk id="2" creationId="{D20AABB1-B483-4BC1-BB1C-42603B686646}"/>
          </ac:picMkLst>
        </pc:picChg>
      </pc:sldChg>
      <pc:sldChg chg="addSp delSp modSp add modNotesTx">
        <pc:chgData name="Wenbiao Xing" userId="57904b5b-2e27-400e-987f-e6927f508e20" providerId="ADAL" clId="{1CB07FBE-6FEB-471D-8488-96352F698B8E}" dt="2019-10-29T03:02:06.528" v="1294" actId="1076"/>
        <pc:sldMkLst>
          <pc:docMk/>
          <pc:sldMk cId="3321359766" sldId="267"/>
        </pc:sldMkLst>
        <pc:spChg chg="mod">
          <ac:chgData name="Wenbiao Xing" userId="57904b5b-2e27-400e-987f-e6927f508e20" providerId="ADAL" clId="{1CB07FBE-6FEB-471D-8488-96352F698B8E}" dt="2019-10-29T02:31:10.374" v="981"/>
          <ac:spMkLst>
            <pc:docMk/>
            <pc:sldMk cId="3321359766" sldId="267"/>
            <ac:spMk id="5" creationId="{BAD2715F-A267-46ED-A37A-981C2D7F9661}"/>
          </ac:spMkLst>
        </pc:spChg>
        <pc:grpChg chg="add mod">
          <ac:chgData name="Wenbiao Xing" userId="57904b5b-2e27-400e-987f-e6927f508e20" providerId="ADAL" clId="{1CB07FBE-6FEB-471D-8488-96352F698B8E}" dt="2019-10-29T03:02:06.528" v="1294" actId="1076"/>
          <ac:grpSpMkLst>
            <pc:docMk/>
            <pc:sldMk cId="3321359766" sldId="267"/>
            <ac:grpSpMk id="7" creationId="{1F0DA345-35DD-40A9-AB96-C2581ABE053B}"/>
          </ac:grpSpMkLst>
        </pc:grpChg>
        <pc:picChg chg="del mod">
          <ac:chgData name="Wenbiao Xing" userId="57904b5b-2e27-400e-987f-e6927f508e20" providerId="ADAL" clId="{1CB07FBE-6FEB-471D-8488-96352F698B8E}" dt="2019-10-29T03:02:04.427" v="1293" actId="478"/>
          <ac:picMkLst>
            <pc:docMk/>
            <pc:sldMk cId="3321359766" sldId="267"/>
            <ac:picMk id="2" creationId="{D20AABB1-B483-4BC1-BB1C-42603B686646}"/>
          </ac:picMkLst>
        </pc:picChg>
        <pc:picChg chg="add del">
          <ac:chgData name="Wenbiao Xing" userId="57904b5b-2e27-400e-987f-e6927f508e20" providerId="ADAL" clId="{1CB07FBE-6FEB-471D-8488-96352F698B8E}" dt="2019-10-29T02:30:49.165" v="937" actId="478"/>
          <ac:picMkLst>
            <pc:docMk/>
            <pc:sldMk cId="3321359766" sldId="267"/>
            <ac:picMk id="3" creationId="{70E5DB8B-8E8B-4725-8CC9-5A7D73230255}"/>
          </ac:picMkLst>
        </pc:picChg>
        <pc:picChg chg="add mod">
          <ac:chgData name="Wenbiao Xing" userId="57904b5b-2e27-400e-987f-e6927f508e20" providerId="ADAL" clId="{1CB07FBE-6FEB-471D-8488-96352F698B8E}" dt="2019-10-29T02:30:54.254" v="938" actId="164"/>
          <ac:picMkLst>
            <pc:docMk/>
            <pc:sldMk cId="3321359766" sldId="267"/>
            <ac:picMk id="6" creationId="{6B730E52-1033-470A-8A32-35E0EC1DC733}"/>
          </ac:picMkLst>
        </pc:picChg>
        <pc:picChg chg="del">
          <ac:chgData name="Wenbiao Xing" userId="57904b5b-2e27-400e-987f-e6927f508e20" providerId="ADAL" clId="{1CB07FBE-6FEB-471D-8488-96352F698B8E}" dt="2019-10-29T02:30:21.855" v="927" actId="478"/>
          <ac:picMkLst>
            <pc:docMk/>
            <pc:sldMk cId="3321359766" sldId="267"/>
            <ac:picMk id="7176" creationId="{F704EFD6-E014-41BE-B03A-8D4961EE3E2E}"/>
          </ac:picMkLst>
        </pc:picChg>
        <pc:picChg chg="add mod">
          <ac:chgData name="Wenbiao Xing" userId="57904b5b-2e27-400e-987f-e6927f508e20" providerId="ADAL" clId="{1CB07FBE-6FEB-471D-8488-96352F698B8E}" dt="2019-10-29T02:30:54.254" v="938" actId="164"/>
          <ac:picMkLst>
            <pc:docMk/>
            <pc:sldMk cId="3321359766" sldId="267"/>
            <ac:picMk id="11266" creationId="{ABDD3F8C-BA49-4B9B-9D48-5962FEA519E3}"/>
          </ac:picMkLst>
        </pc:picChg>
      </pc:sldChg>
      <pc:sldChg chg="addSp delSp modSp add modNotesTx">
        <pc:chgData name="Wenbiao Xing" userId="57904b5b-2e27-400e-987f-e6927f508e20" providerId="ADAL" clId="{1CB07FBE-6FEB-471D-8488-96352F698B8E}" dt="2019-10-29T03:01:56.994" v="1290" actId="1076"/>
        <pc:sldMkLst>
          <pc:docMk/>
          <pc:sldMk cId="2044656495" sldId="268"/>
        </pc:sldMkLst>
        <pc:spChg chg="mod">
          <ac:chgData name="Wenbiao Xing" userId="57904b5b-2e27-400e-987f-e6927f508e20" providerId="ADAL" clId="{1CB07FBE-6FEB-471D-8488-96352F698B8E}" dt="2019-10-29T02:31:30.891" v="989"/>
          <ac:spMkLst>
            <pc:docMk/>
            <pc:sldMk cId="2044656495" sldId="268"/>
            <ac:spMk id="4" creationId="{409CA4FA-0ADA-49F0-9638-D62F81384530}"/>
          </ac:spMkLst>
        </pc:spChg>
        <pc:spChg chg="mod">
          <ac:chgData name="Wenbiao Xing" userId="57904b5b-2e27-400e-987f-e6927f508e20" providerId="ADAL" clId="{1CB07FBE-6FEB-471D-8488-96352F698B8E}" dt="2019-10-29T02:33:16.960" v="1052"/>
          <ac:spMkLst>
            <pc:docMk/>
            <pc:sldMk cId="2044656495" sldId="268"/>
            <ac:spMk id="5" creationId="{BAD2715F-A267-46ED-A37A-981C2D7F9661}"/>
          </ac:spMkLst>
        </pc:spChg>
        <pc:grpChg chg="del">
          <ac:chgData name="Wenbiao Xing" userId="57904b5b-2e27-400e-987f-e6927f508e20" providerId="ADAL" clId="{1CB07FBE-6FEB-471D-8488-96352F698B8E}" dt="2019-10-29T02:32:30.149" v="994" actId="478"/>
          <ac:grpSpMkLst>
            <pc:docMk/>
            <pc:sldMk cId="2044656495" sldId="268"/>
            <ac:grpSpMk id="7" creationId="{1F0DA345-35DD-40A9-AB96-C2581ABE053B}"/>
          </ac:grpSpMkLst>
        </pc:grpChg>
        <pc:picChg chg="del">
          <ac:chgData name="Wenbiao Xing" userId="57904b5b-2e27-400e-987f-e6927f508e20" providerId="ADAL" clId="{1CB07FBE-6FEB-471D-8488-96352F698B8E}" dt="2019-10-29T03:01:54.221" v="1289" actId="478"/>
          <ac:picMkLst>
            <pc:docMk/>
            <pc:sldMk cId="2044656495" sldId="268"/>
            <ac:picMk id="2" creationId="{D20AABB1-B483-4BC1-BB1C-42603B686646}"/>
          </ac:picMkLst>
        </pc:picChg>
        <pc:picChg chg="add mod modCrop">
          <ac:chgData name="Wenbiao Xing" userId="57904b5b-2e27-400e-987f-e6927f508e20" providerId="ADAL" clId="{1CB07FBE-6FEB-471D-8488-96352F698B8E}" dt="2019-10-29T03:01:56.994" v="1290" actId="1076"/>
          <ac:picMkLst>
            <pc:docMk/>
            <pc:sldMk cId="2044656495" sldId="268"/>
            <ac:picMk id="3" creationId="{5F8F1104-31CD-431A-8437-94F9F2FA7C4C}"/>
          </ac:picMkLst>
        </pc:picChg>
      </pc:sldChg>
      <pc:sldChg chg="addSp delSp modSp add">
        <pc:chgData name="Wenbiao Xing" userId="57904b5b-2e27-400e-987f-e6927f508e20" providerId="ADAL" clId="{1CB07FBE-6FEB-471D-8488-96352F698B8E}" dt="2019-10-29T03:01:43.679" v="1287" actId="478"/>
        <pc:sldMkLst>
          <pc:docMk/>
          <pc:sldMk cId="3737112892" sldId="269"/>
        </pc:sldMkLst>
        <pc:spChg chg="mod">
          <ac:chgData name="Wenbiao Xing" userId="57904b5b-2e27-400e-987f-e6927f508e20" providerId="ADAL" clId="{1CB07FBE-6FEB-471D-8488-96352F698B8E}" dt="2019-10-29T02:36:47.536" v="1106"/>
          <ac:spMkLst>
            <pc:docMk/>
            <pc:sldMk cId="3737112892" sldId="269"/>
            <ac:spMk id="4" creationId="{409CA4FA-0ADA-49F0-9638-D62F81384530}"/>
          </ac:spMkLst>
        </pc:spChg>
        <pc:spChg chg="mod">
          <ac:chgData name="Wenbiao Xing" userId="57904b5b-2e27-400e-987f-e6927f508e20" providerId="ADAL" clId="{1CB07FBE-6FEB-471D-8488-96352F698B8E}" dt="2019-10-29T02:41:12.628" v="1125" actId="1076"/>
          <ac:spMkLst>
            <pc:docMk/>
            <pc:sldMk cId="3737112892" sldId="269"/>
            <ac:spMk id="5" creationId="{BAD2715F-A267-46ED-A37A-981C2D7F9661}"/>
          </ac:spMkLst>
        </pc:spChg>
        <pc:spChg chg="add mod">
          <ac:chgData name="Wenbiao Xing" userId="57904b5b-2e27-400e-987f-e6927f508e20" providerId="ADAL" clId="{1CB07FBE-6FEB-471D-8488-96352F698B8E}" dt="2019-10-29T02:56:47.058" v="1187" actId="2711"/>
          <ac:spMkLst>
            <pc:docMk/>
            <pc:sldMk cId="3737112892" sldId="269"/>
            <ac:spMk id="6" creationId="{4756C440-AEC1-4D68-A73A-CCE3036F06F5}"/>
          </ac:spMkLst>
        </pc:spChg>
        <pc:picChg chg="del">
          <ac:chgData name="Wenbiao Xing" userId="57904b5b-2e27-400e-987f-e6927f508e20" providerId="ADAL" clId="{1CB07FBE-6FEB-471D-8488-96352F698B8E}" dt="2019-10-29T03:01:43.679" v="1287" actId="478"/>
          <ac:picMkLst>
            <pc:docMk/>
            <pc:sldMk cId="3737112892" sldId="269"/>
            <ac:picMk id="2" creationId="{D20AABB1-B483-4BC1-BB1C-42603B686646}"/>
          </ac:picMkLst>
        </pc:picChg>
        <pc:picChg chg="del">
          <ac:chgData name="Wenbiao Xing" userId="57904b5b-2e27-400e-987f-e6927f508e20" providerId="ADAL" clId="{1CB07FBE-6FEB-471D-8488-96352F698B8E}" dt="2019-10-29T02:41:09.065" v="1124" actId="478"/>
          <ac:picMkLst>
            <pc:docMk/>
            <pc:sldMk cId="3737112892" sldId="269"/>
            <ac:picMk id="3" creationId="{5F8F1104-31CD-431A-8437-94F9F2FA7C4C}"/>
          </ac:picMkLst>
        </pc:picChg>
        <pc:picChg chg="add del mod">
          <ac:chgData name="Wenbiao Xing" userId="57904b5b-2e27-400e-987f-e6927f508e20" providerId="ADAL" clId="{1CB07FBE-6FEB-471D-8488-96352F698B8E}" dt="2019-10-29T02:45:46.995" v="1141" actId="478"/>
          <ac:picMkLst>
            <pc:docMk/>
            <pc:sldMk cId="3737112892" sldId="269"/>
            <ac:picMk id="7" creationId="{749ADBE3-B07C-447D-970C-0BF9828979D2}"/>
          </ac:picMkLst>
        </pc:picChg>
        <pc:picChg chg="add mod">
          <ac:chgData name="Wenbiao Xing" userId="57904b5b-2e27-400e-987f-e6927f508e20" providerId="ADAL" clId="{1CB07FBE-6FEB-471D-8488-96352F698B8E}" dt="2019-10-29T02:45:53.631" v="1145" actId="1076"/>
          <ac:picMkLst>
            <pc:docMk/>
            <pc:sldMk cId="3737112892" sldId="269"/>
            <ac:picMk id="8" creationId="{BEA276E7-D1D7-4FC8-919C-F7D0450180AE}"/>
          </ac:picMkLst>
        </pc:picChg>
      </pc:sldChg>
      <pc:sldChg chg="addSp delSp modSp add">
        <pc:chgData name="Wenbiao Xing" userId="57904b5b-2e27-400e-987f-e6927f508e20" providerId="ADAL" clId="{1CB07FBE-6FEB-471D-8488-96352F698B8E}" dt="2019-10-29T03:03:58.395" v="1362" actId="1035"/>
        <pc:sldMkLst>
          <pc:docMk/>
          <pc:sldMk cId="3375868169" sldId="270"/>
        </pc:sldMkLst>
        <pc:spChg chg="add del mod">
          <ac:chgData name="Wenbiao Xing" userId="57904b5b-2e27-400e-987f-e6927f508e20" providerId="ADAL" clId="{1CB07FBE-6FEB-471D-8488-96352F698B8E}" dt="2019-10-29T02:47:47.564" v="1149" actId="478"/>
          <ac:spMkLst>
            <pc:docMk/>
            <pc:sldMk cId="3375868169" sldId="270"/>
            <ac:spMk id="3" creationId="{010C4706-071E-4925-BEB4-D1B6272B2CDF}"/>
          </ac:spMkLst>
        </pc:spChg>
        <pc:spChg chg="mod">
          <ac:chgData name="Wenbiao Xing" userId="57904b5b-2e27-400e-987f-e6927f508e20" providerId="ADAL" clId="{1CB07FBE-6FEB-471D-8488-96352F698B8E}" dt="2019-10-29T02:41:58.370" v="1136" actId="20577"/>
          <ac:spMkLst>
            <pc:docMk/>
            <pc:sldMk cId="3375868169" sldId="270"/>
            <ac:spMk id="4" creationId="{409CA4FA-0ADA-49F0-9638-D62F81384530}"/>
          </ac:spMkLst>
        </pc:spChg>
        <pc:spChg chg="mod">
          <ac:chgData name="Wenbiao Xing" userId="57904b5b-2e27-400e-987f-e6927f508e20" providerId="ADAL" clId="{1CB07FBE-6FEB-471D-8488-96352F698B8E}" dt="2019-10-29T03:03:50.603" v="1352" actId="20577"/>
          <ac:spMkLst>
            <pc:docMk/>
            <pc:sldMk cId="3375868169" sldId="270"/>
            <ac:spMk id="5" creationId="{BAD2715F-A267-46ED-A37A-981C2D7F9661}"/>
          </ac:spMkLst>
        </pc:spChg>
        <pc:spChg chg="del">
          <ac:chgData name="Wenbiao Xing" userId="57904b5b-2e27-400e-987f-e6927f508e20" providerId="ADAL" clId="{1CB07FBE-6FEB-471D-8488-96352F698B8E}" dt="2019-10-29T02:41:51.401" v="1127" actId="478"/>
          <ac:spMkLst>
            <pc:docMk/>
            <pc:sldMk cId="3375868169" sldId="270"/>
            <ac:spMk id="6" creationId="{4756C440-AEC1-4D68-A73A-CCE3036F06F5}"/>
          </ac:spMkLst>
        </pc:spChg>
        <pc:spChg chg="add mod">
          <ac:chgData name="Wenbiao Xing" userId="57904b5b-2e27-400e-987f-e6927f508e20" providerId="ADAL" clId="{1CB07FBE-6FEB-471D-8488-96352F698B8E}" dt="2019-10-29T02:55:53.506" v="1184" actId="1076"/>
          <ac:spMkLst>
            <pc:docMk/>
            <pc:sldMk cId="3375868169" sldId="270"/>
            <ac:spMk id="7" creationId="{63612A7A-0B39-450B-9143-5C4CE5502128}"/>
          </ac:spMkLst>
        </pc:spChg>
        <pc:grpChg chg="add mod">
          <ac:chgData name="Wenbiao Xing" userId="57904b5b-2e27-400e-987f-e6927f508e20" providerId="ADAL" clId="{1CB07FBE-6FEB-471D-8488-96352F698B8E}" dt="2019-10-29T03:03:58.395" v="1362" actId="1035"/>
          <ac:grpSpMkLst>
            <pc:docMk/>
            <pc:sldMk cId="3375868169" sldId="270"/>
            <ac:grpSpMk id="10" creationId="{B0B4835C-6360-4362-8EC8-ABA3E19FDD33}"/>
          </ac:grpSpMkLst>
        </pc:grpChg>
        <pc:picChg chg="del">
          <ac:chgData name="Wenbiao Xing" userId="57904b5b-2e27-400e-987f-e6927f508e20" providerId="ADAL" clId="{1CB07FBE-6FEB-471D-8488-96352F698B8E}" dt="2019-10-29T03:01:37.331" v="1286" actId="478"/>
          <ac:picMkLst>
            <pc:docMk/>
            <pc:sldMk cId="3375868169" sldId="270"/>
            <ac:picMk id="2" creationId="{D20AABB1-B483-4BC1-BB1C-42603B686646}"/>
          </ac:picMkLst>
        </pc:picChg>
        <pc:picChg chg="add mod">
          <ac:chgData name="Wenbiao Xing" userId="57904b5b-2e27-400e-987f-e6927f508e20" providerId="ADAL" clId="{1CB07FBE-6FEB-471D-8488-96352F698B8E}" dt="2019-10-29T03:01:31.008" v="1284" actId="164"/>
          <ac:picMkLst>
            <pc:docMk/>
            <pc:sldMk cId="3375868169" sldId="270"/>
            <ac:picMk id="8" creationId="{B52E5960-43A6-4BE4-B479-8C4E5010A32E}"/>
          </ac:picMkLst>
        </pc:picChg>
        <pc:picChg chg="add mod modCrop">
          <ac:chgData name="Wenbiao Xing" userId="57904b5b-2e27-400e-987f-e6927f508e20" providerId="ADAL" clId="{1CB07FBE-6FEB-471D-8488-96352F698B8E}" dt="2019-10-29T03:01:31.008" v="1284" actId="164"/>
          <ac:picMkLst>
            <pc:docMk/>
            <pc:sldMk cId="3375868169" sldId="270"/>
            <ac:picMk id="9" creationId="{AE06B47A-5869-4477-990F-82DAB36B1503}"/>
          </ac:picMkLst>
        </pc:picChg>
      </pc:sldChg>
      <pc:sldChg chg="addSp delSp modSp add">
        <pc:chgData name="Wenbiao Xing" userId="57904b5b-2e27-400e-987f-e6927f508e20" providerId="ADAL" clId="{1CB07FBE-6FEB-471D-8488-96352F698B8E}" dt="2019-10-29T03:43:55.676" v="2146" actId="20577"/>
        <pc:sldMkLst>
          <pc:docMk/>
          <pc:sldMk cId="2874246772" sldId="271"/>
        </pc:sldMkLst>
        <pc:spChg chg="del mod">
          <ac:chgData name="Wenbiao Xing" userId="57904b5b-2e27-400e-987f-e6927f508e20" providerId="ADAL" clId="{1CB07FBE-6FEB-471D-8488-96352F698B8E}" dt="2019-10-29T03:10:24.475" v="1465" actId="478"/>
          <ac:spMkLst>
            <pc:docMk/>
            <pc:sldMk cId="2874246772" sldId="271"/>
            <ac:spMk id="3" creationId="{010C4706-071E-4925-BEB4-D1B6272B2CDF}"/>
          </ac:spMkLst>
        </pc:spChg>
        <pc:spChg chg="mod">
          <ac:chgData name="Wenbiao Xing" userId="57904b5b-2e27-400e-987f-e6927f508e20" providerId="ADAL" clId="{1CB07FBE-6FEB-471D-8488-96352F698B8E}" dt="2019-10-29T02:57:33.176" v="1198" actId="20577"/>
          <ac:spMkLst>
            <pc:docMk/>
            <pc:sldMk cId="2874246772" sldId="271"/>
            <ac:spMk id="4" creationId="{409CA4FA-0ADA-49F0-9638-D62F81384530}"/>
          </ac:spMkLst>
        </pc:spChg>
        <pc:spChg chg="mod">
          <ac:chgData name="Wenbiao Xing" userId="57904b5b-2e27-400e-987f-e6927f508e20" providerId="ADAL" clId="{1CB07FBE-6FEB-471D-8488-96352F698B8E}" dt="2019-10-29T03:43:55.676" v="2146" actId="20577"/>
          <ac:spMkLst>
            <pc:docMk/>
            <pc:sldMk cId="2874246772" sldId="271"/>
            <ac:spMk id="5" creationId="{BAD2715F-A267-46ED-A37A-981C2D7F9661}"/>
          </ac:spMkLst>
        </pc:spChg>
        <pc:spChg chg="add del mod">
          <ac:chgData name="Wenbiao Xing" userId="57904b5b-2e27-400e-987f-e6927f508e20" providerId="ADAL" clId="{1CB07FBE-6FEB-471D-8488-96352F698B8E}" dt="2019-10-29T03:19:07.807" v="1563" actId="478"/>
          <ac:spMkLst>
            <pc:docMk/>
            <pc:sldMk cId="2874246772" sldId="271"/>
            <ac:spMk id="6" creationId="{C3737E02-7F7B-4321-9C89-ACCF36802720}"/>
          </ac:spMkLst>
        </pc:spChg>
        <pc:spChg chg="add">
          <ac:chgData name="Wenbiao Xing" userId="57904b5b-2e27-400e-987f-e6927f508e20" providerId="ADAL" clId="{1CB07FBE-6FEB-471D-8488-96352F698B8E}" dt="2019-10-29T03:19:13.245" v="1564"/>
          <ac:spMkLst>
            <pc:docMk/>
            <pc:sldMk cId="2874246772" sldId="271"/>
            <ac:spMk id="8" creationId="{B3E69453-94D5-4E06-83A9-239A9B561D58}"/>
          </ac:spMkLst>
        </pc:spChg>
        <pc:picChg chg="add del mod">
          <ac:chgData name="Wenbiao Xing" userId="57904b5b-2e27-400e-987f-e6927f508e20" providerId="ADAL" clId="{1CB07FBE-6FEB-471D-8488-96352F698B8E}" dt="2019-10-29T03:25:37.054" v="1766"/>
          <ac:picMkLst>
            <pc:docMk/>
            <pc:sldMk cId="2874246772" sldId="271"/>
            <ac:picMk id="7" creationId="{FE96B7D9-0D35-49CB-9C44-D24EE5A93031}"/>
          </ac:picMkLst>
        </pc:picChg>
      </pc:sldChg>
      <pc:sldChg chg="delSp modSp add del">
        <pc:chgData name="Wenbiao Xing" userId="57904b5b-2e27-400e-987f-e6927f508e20" providerId="ADAL" clId="{1CB07FBE-6FEB-471D-8488-96352F698B8E}" dt="2019-10-29T03:10:12.383" v="1463" actId="2696"/>
        <pc:sldMkLst>
          <pc:docMk/>
          <pc:sldMk cId="140518654" sldId="272"/>
        </pc:sldMkLst>
        <pc:spChg chg="mod">
          <ac:chgData name="Wenbiao Xing" userId="57904b5b-2e27-400e-987f-e6927f508e20" providerId="ADAL" clId="{1CB07FBE-6FEB-471D-8488-96352F698B8E}" dt="2019-10-29T03:06:35.433" v="1458" actId="1076"/>
          <ac:spMkLst>
            <pc:docMk/>
            <pc:sldMk cId="140518654" sldId="272"/>
            <ac:spMk id="5" creationId="{BAD2715F-A267-46ED-A37A-981C2D7F9661}"/>
          </ac:spMkLst>
        </pc:spChg>
        <pc:grpChg chg="del">
          <ac:chgData name="Wenbiao Xing" userId="57904b5b-2e27-400e-987f-e6927f508e20" providerId="ADAL" clId="{1CB07FBE-6FEB-471D-8488-96352F698B8E}" dt="2019-10-29T03:05:47.631" v="1452" actId="478"/>
          <ac:grpSpMkLst>
            <pc:docMk/>
            <pc:sldMk cId="140518654" sldId="272"/>
            <ac:grpSpMk id="10" creationId="{B0B4835C-6360-4362-8EC8-ABA3E19FDD33}"/>
          </ac:grpSpMkLst>
        </pc:grpChg>
      </pc:sldChg>
      <pc:sldChg chg="add">
        <pc:chgData name="Wenbiao Xing" userId="57904b5b-2e27-400e-987f-e6927f508e20" providerId="ADAL" clId="{1CB07FBE-6FEB-471D-8488-96352F698B8E}" dt="2019-10-29T03:07:01.656" v="1459"/>
        <pc:sldMkLst>
          <pc:docMk/>
          <pc:sldMk cId="3640997864" sldId="273"/>
        </pc:sldMkLst>
      </pc:sldChg>
      <pc:sldChg chg="addSp delSp modSp add">
        <pc:chgData name="Wenbiao Xing" userId="57904b5b-2e27-400e-987f-e6927f508e20" providerId="ADAL" clId="{1CB07FBE-6FEB-471D-8488-96352F698B8E}" dt="2019-10-29T03:26:03.840" v="1775" actId="1076"/>
        <pc:sldMkLst>
          <pc:docMk/>
          <pc:sldMk cId="297436029" sldId="274"/>
        </pc:sldMkLst>
        <pc:spChg chg="del">
          <ac:chgData name="Wenbiao Xing" userId="57904b5b-2e27-400e-987f-e6927f508e20" providerId="ADAL" clId="{1CB07FBE-6FEB-471D-8488-96352F698B8E}" dt="2019-10-29T03:19:18.763" v="1565" actId="478"/>
          <ac:spMkLst>
            <pc:docMk/>
            <pc:sldMk cId="297436029" sldId="274"/>
            <ac:spMk id="3" creationId="{010C4706-071E-4925-BEB4-D1B6272B2CDF}"/>
          </ac:spMkLst>
        </pc:spChg>
        <pc:spChg chg="mod">
          <ac:chgData name="Wenbiao Xing" userId="57904b5b-2e27-400e-987f-e6927f508e20" providerId="ADAL" clId="{1CB07FBE-6FEB-471D-8488-96352F698B8E}" dt="2019-10-29T03:25:48.444" v="1767" actId="404"/>
          <ac:spMkLst>
            <pc:docMk/>
            <pc:sldMk cId="297436029" sldId="274"/>
            <ac:spMk id="5" creationId="{BAD2715F-A267-46ED-A37A-981C2D7F9661}"/>
          </ac:spMkLst>
        </pc:spChg>
        <pc:spChg chg="del">
          <ac:chgData name="Wenbiao Xing" userId="57904b5b-2e27-400e-987f-e6927f508e20" providerId="ADAL" clId="{1CB07FBE-6FEB-471D-8488-96352F698B8E}" dt="2019-10-29T03:19:18.763" v="1565" actId="478"/>
          <ac:spMkLst>
            <pc:docMk/>
            <pc:sldMk cId="297436029" sldId="274"/>
            <ac:spMk id="6" creationId="{C3737E02-7F7B-4321-9C89-ACCF36802720}"/>
          </ac:spMkLst>
        </pc:spChg>
        <pc:spChg chg="add">
          <ac:chgData name="Wenbiao Xing" userId="57904b5b-2e27-400e-987f-e6927f508e20" providerId="ADAL" clId="{1CB07FBE-6FEB-471D-8488-96352F698B8E}" dt="2019-10-29T03:19:21.566" v="1566"/>
          <ac:spMkLst>
            <pc:docMk/>
            <pc:sldMk cId="297436029" sldId="274"/>
            <ac:spMk id="7" creationId="{35750FF2-8BF7-4948-9F96-3BA99487F0D9}"/>
          </ac:spMkLst>
        </pc:spChg>
        <pc:grpChg chg="add mod">
          <ac:chgData name="Wenbiao Xing" userId="57904b5b-2e27-400e-987f-e6927f508e20" providerId="ADAL" clId="{1CB07FBE-6FEB-471D-8488-96352F698B8E}" dt="2019-10-29T03:26:03.840" v="1775" actId="1076"/>
          <ac:grpSpMkLst>
            <pc:docMk/>
            <pc:sldMk cId="297436029" sldId="274"/>
            <ac:grpSpMk id="9" creationId="{D153D7C4-84FA-4231-A342-8FE51A90F8A4}"/>
          </ac:grpSpMkLst>
        </pc:grpChg>
        <pc:picChg chg="add del">
          <ac:chgData name="Wenbiao Xing" userId="57904b5b-2e27-400e-987f-e6927f508e20" providerId="ADAL" clId="{1CB07FBE-6FEB-471D-8488-96352F698B8E}" dt="2019-10-29T03:25:36.135" v="1765"/>
          <ac:picMkLst>
            <pc:docMk/>
            <pc:sldMk cId="297436029" sldId="274"/>
            <ac:picMk id="8" creationId="{F1044115-062C-4D43-BD88-F2042E0B292A}"/>
          </ac:picMkLst>
        </pc:picChg>
        <pc:picChg chg="add mod">
          <ac:chgData name="Wenbiao Xing" userId="57904b5b-2e27-400e-987f-e6927f508e20" providerId="ADAL" clId="{1CB07FBE-6FEB-471D-8488-96352F698B8E}" dt="2019-10-29T03:26:02.898" v="1774" actId="1076"/>
          <ac:picMkLst>
            <pc:docMk/>
            <pc:sldMk cId="297436029" sldId="274"/>
            <ac:picMk id="12" creationId="{AD4B05D9-E273-4447-B904-15D50A80E042}"/>
          </ac:picMkLst>
        </pc:picChg>
      </pc:sldChg>
      <pc:sldChg chg="addSp delSp modSp add">
        <pc:chgData name="Wenbiao Xing" userId="57904b5b-2e27-400e-987f-e6927f508e20" providerId="ADAL" clId="{1CB07FBE-6FEB-471D-8488-96352F698B8E}" dt="2019-10-29T03:29:02.581" v="1885" actId="14100"/>
        <pc:sldMkLst>
          <pc:docMk/>
          <pc:sldMk cId="1629657346" sldId="275"/>
        </pc:sldMkLst>
        <pc:spChg chg="add mod">
          <ac:chgData name="Wenbiao Xing" userId="57904b5b-2e27-400e-987f-e6927f508e20" providerId="ADAL" clId="{1CB07FBE-6FEB-471D-8488-96352F698B8E}" dt="2019-10-29T03:24:29.865" v="1762" actId="1076"/>
          <ac:spMkLst>
            <pc:docMk/>
            <pc:sldMk cId="1629657346" sldId="275"/>
            <ac:spMk id="3" creationId="{30F59181-DACA-47BA-B808-E7153D0AE37A}"/>
          </ac:spMkLst>
        </pc:spChg>
        <pc:spChg chg="mod">
          <ac:chgData name="Wenbiao Xing" userId="57904b5b-2e27-400e-987f-e6927f508e20" providerId="ADAL" clId="{1CB07FBE-6FEB-471D-8488-96352F698B8E}" dt="2019-10-29T03:23:14.069" v="1746"/>
          <ac:spMkLst>
            <pc:docMk/>
            <pc:sldMk cId="1629657346" sldId="275"/>
            <ac:spMk id="4" creationId="{409CA4FA-0ADA-49F0-9638-D62F81384530}"/>
          </ac:spMkLst>
        </pc:spChg>
        <pc:spChg chg="del mod">
          <ac:chgData name="Wenbiao Xing" userId="57904b5b-2e27-400e-987f-e6927f508e20" providerId="ADAL" clId="{1CB07FBE-6FEB-471D-8488-96352F698B8E}" dt="2019-10-29T03:26:49.535" v="1778"/>
          <ac:spMkLst>
            <pc:docMk/>
            <pc:sldMk cId="1629657346" sldId="275"/>
            <ac:spMk id="5" creationId="{BAD2715F-A267-46ED-A37A-981C2D7F9661}"/>
          </ac:spMkLst>
        </pc:spChg>
        <pc:spChg chg="del mod">
          <ac:chgData name="Wenbiao Xing" userId="57904b5b-2e27-400e-987f-e6927f508e20" providerId="ADAL" clId="{1CB07FBE-6FEB-471D-8488-96352F698B8E}" dt="2019-10-29T03:24:10.453" v="1754"/>
          <ac:spMkLst>
            <pc:docMk/>
            <pc:sldMk cId="1629657346" sldId="275"/>
            <ac:spMk id="7" creationId="{35750FF2-8BF7-4948-9F96-3BA99487F0D9}"/>
          </ac:spMkLst>
        </pc:spChg>
        <pc:spChg chg="add mod">
          <ac:chgData name="Wenbiao Xing" userId="57904b5b-2e27-400e-987f-e6927f508e20" providerId="ADAL" clId="{1CB07FBE-6FEB-471D-8488-96352F698B8E}" dt="2019-10-29T03:29:02.581" v="1885" actId="14100"/>
          <ac:spMkLst>
            <pc:docMk/>
            <pc:sldMk cId="1629657346" sldId="275"/>
            <ac:spMk id="8" creationId="{58F0ADDE-32B8-44BF-8AFB-75923B057FF4}"/>
          </ac:spMkLst>
        </pc:spChg>
        <pc:picChg chg="del">
          <ac:chgData name="Wenbiao Xing" userId="57904b5b-2e27-400e-987f-e6927f508e20" providerId="ADAL" clId="{1CB07FBE-6FEB-471D-8488-96352F698B8E}" dt="2019-10-29T03:24:12.148" v="1755" actId="478"/>
          <ac:picMkLst>
            <pc:docMk/>
            <pc:sldMk cId="1629657346" sldId="275"/>
            <ac:picMk id="2" creationId="{D20AABB1-B483-4BC1-BB1C-42603B686646}"/>
          </ac:picMkLst>
        </pc:picChg>
        <pc:picChg chg="add mod">
          <ac:chgData name="Wenbiao Xing" userId="57904b5b-2e27-400e-987f-e6927f508e20" providerId="ADAL" clId="{1CB07FBE-6FEB-471D-8488-96352F698B8E}" dt="2019-10-29T03:28:55.188" v="1883" actId="1076"/>
          <ac:picMkLst>
            <pc:docMk/>
            <pc:sldMk cId="1629657346" sldId="275"/>
            <ac:picMk id="6" creationId="{1430FF2B-C3F0-4EF8-8FCD-A43FB75C9BA2}"/>
          </ac:picMkLst>
        </pc:picChg>
      </pc:sldChg>
      <pc:sldChg chg="addSp delSp modSp add">
        <pc:chgData name="Wenbiao Xing" userId="57904b5b-2e27-400e-987f-e6927f508e20" providerId="ADAL" clId="{1CB07FBE-6FEB-471D-8488-96352F698B8E}" dt="2019-10-29T03:35:18.604" v="2004" actId="478"/>
        <pc:sldMkLst>
          <pc:docMk/>
          <pc:sldMk cId="2852997532" sldId="276"/>
        </pc:sldMkLst>
        <pc:spChg chg="add del">
          <ac:chgData name="Wenbiao Xing" userId="57904b5b-2e27-400e-987f-e6927f508e20" providerId="ADAL" clId="{1CB07FBE-6FEB-471D-8488-96352F698B8E}" dt="2019-10-29T03:35:18.604" v="2004" actId="478"/>
          <ac:spMkLst>
            <pc:docMk/>
            <pc:sldMk cId="2852997532" sldId="276"/>
            <ac:spMk id="3" creationId="{30F59181-DACA-47BA-B808-E7153D0AE37A}"/>
          </ac:spMkLst>
        </pc:spChg>
        <pc:spChg chg="add del">
          <ac:chgData name="Wenbiao Xing" userId="57904b5b-2e27-400e-987f-e6927f508e20" providerId="ADAL" clId="{1CB07FBE-6FEB-471D-8488-96352F698B8E}" dt="2019-10-29T03:27:47.045" v="1791" actId="478"/>
          <ac:spMkLst>
            <pc:docMk/>
            <pc:sldMk cId="2852997532" sldId="276"/>
            <ac:spMk id="5" creationId="{77E683F3-1136-42DA-A4F0-402204D7F3C5}"/>
          </ac:spMkLst>
        </pc:spChg>
        <pc:spChg chg="add del">
          <ac:chgData name="Wenbiao Xing" userId="57904b5b-2e27-400e-987f-e6927f508e20" providerId="ADAL" clId="{1CB07FBE-6FEB-471D-8488-96352F698B8E}" dt="2019-10-29T03:27:45.854" v="1790"/>
          <ac:spMkLst>
            <pc:docMk/>
            <pc:sldMk cId="2852997532" sldId="276"/>
            <ac:spMk id="7" creationId="{9B9FA5B6-E015-4F9D-857B-583C30BC7C50}"/>
          </ac:spMkLst>
        </pc:spChg>
        <pc:spChg chg="add mod">
          <ac:chgData name="Wenbiao Xing" userId="57904b5b-2e27-400e-987f-e6927f508e20" providerId="ADAL" clId="{1CB07FBE-6FEB-471D-8488-96352F698B8E}" dt="2019-10-29T03:32:33.678" v="1918" actId="1076"/>
          <ac:spMkLst>
            <pc:docMk/>
            <pc:sldMk cId="2852997532" sldId="276"/>
            <ac:spMk id="8" creationId="{EF276F5A-41E2-4D01-AE83-41B2FB326A43}"/>
          </ac:spMkLst>
        </pc:spChg>
        <pc:picChg chg="add mod">
          <ac:chgData name="Wenbiao Xing" userId="57904b5b-2e27-400e-987f-e6927f508e20" providerId="ADAL" clId="{1CB07FBE-6FEB-471D-8488-96352F698B8E}" dt="2019-10-29T03:32:35.205" v="1919" actId="1076"/>
          <ac:picMkLst>
            <pc:docMk/>
            <pc:sldMk cId="2852997532" sldId="276"/>
            <ac:picMk id="2" creationId="{2D60EB6A-DBFF-49AB-9B33-66FBEA09EFEC}"/>
          </ac:picMkLst>
        </pc:picChg>
        <pc:picChg chg="del">
          <ac:chgData name="Wenbiao Xing" userId="57904b5b-2e27-400e-987f-e6927f508e20" providerId="ADAL" clId="{1CB07FBE-6FEB-471D-8488-96352F698B8E}" dt="2019-10-29T03:27:06.735" v="1787" actId="478"/>
          <ac:picMkLst>
            <pc:docMk/>
            <pc:sldMk cId="2852997532" sldId="276"/>
            <ac:picMk id="6" creationId="{1430FF2B-C3F0-4EF8-8FCD-A43FB75C9BA2}"/>
          </ac:picMkLst>
        </pc:picChg>
      </pc:sldChg>
      <pc:sldChg chg="addSp delSp modSp add">
        <pc:chgData name="Wenbiao Xing" userId="57904b5b-2e27-400e-987f-e6927f508e20" providerId="ADAL" clId="{1CB07FBE-6FEB-471D-8488-96352F698B8E}" dt="2019-10-29T03:44:34.473" v="2153" actId="207"/>
        <pc:sldMkLst>
          <pc:docMk/>
          <pc:sldMk cId="635633770" sldId="277"/>
        </pc:sldMkLst>
        <pc:spChg chg="del">
          <ac:chgData name="Wenbiao Xing" userId="57904b5b-2e27-400e-987f-e6927f508e20" providerId="ADAL" clId="{1CB07FBE-6FEB-471D-8488-96352F698B8E}" dt="2019-10-29T03:35:21.311" v="2005" actId="478"/>
          <ac:spMkLst>
            <pc:docMk/>
            <pc:sldMk cId="635633770" sldId="277"/>
            <ac:spMk id="3" creationId="{30F59181-DACA-47BA-B808-E7153D0AE37A}"/>
          </ac:spMkLst>
        </pc:spChg>
        <pc:spChg chg="mod">
          <ac:chgData name="Wenbiao Xing" userId="57904b5b-2e27-400e-987f-e6927f508e20" providerId="ADAL" clId="{1CB07FBE-6FEB-471D-8488-96352F698B8E}" dt="2019-10-29T03:35:46.503" v="2019" actId="20577"/>
          <ac:spMkLst>
            <pc:docMk/>
            <pc:sldMk cId="635633770" sldId="277"/>
            <ac:spMk id="4" creationId="{409CA4FA-0ADA-49F0-9638-D62F81384530}"/>
          </ac:spMkLst>
        </pc:spChg>
        <pc:spChg chg="add mod">
          <ac:chgData name="Wenbiao Xing" userId="57904b5b-2e27-400e-987f-e6927f508e20" providerId="ADAL" clId="{1CB07FBE-6FEB-471D-8488-96352F698B8E}" dt="2019-10-29T03:44:34.473" v="2153" actId="207"/>
          <ac:spMkLst>
            <pc:docMk/>
            <pc:sldMk cId="635633770" sldId="277"/>
            <ac:spMk id="5" creationId="{CA564FD8-8D0E-485D-B1B0-64E28FBACECD}"/>
          </ac:spMkLst>
        </pc:spChg>
        <pc:spChg chg="del mod">
          <ac:chgData name="Wenbiao Xing" userId="57904b5b-2e27-400e-987f-e6927f508e20" providerId="ADAL" clId="{1CB07FBE-6FEB-471D-8488-96352F698B8E}" dt="2019-10-29T03:35:11.706" v="2002" actId="478"/>
          <ac:spMkLst>
            <pc:docMk/>
            <pc:sldMk cId="635633770" sldId="277"/>
            <ac:spMk id="8" creationId="{EF276F5A-41E2-4D01-AE83-41B2FB326A43}"/>
          </ac:spMkLst>
        </pc:spChg>
        <pc:picChg chg="del">
          <ac:chgData name="Wenbiao Xing" userId="57904b5b-2e27-400e-987f-e6927f508e20" providerId="ADAL" clId="{1CB07FBE-6FEB-471D-8488-96352F698B8E}" dt="2019-10-29T03:33:35.110" v="1921" actId="478"/>
          <ac:picMkLst>
            <pc:docMk/>
            <pc:sldMk cId="635633770" sldId="277"/>
            <ac:picMk id="2" creationId="{2D60EB6A-DBFF-49AB-9B33-66FBEA09EFEC}"/>
          </ac:picMkLst>
        </pc:picChg>
      </pc:sldChg>
      <pc:sldChg chg="addSp delSp modSp add">
        <pc:chgData name="Wenbiao Xing" userId="57904b5b-2e27-400e-987f-e6927f508e20" providerId="ADAL" clId="{1CB07FBE-6FEB-471D-8488-96352F698B8E}" dt="2019-10-29T03:50:23.373" v="2193" actId="14100"/>
        <pc:sldMkLst>
          <pc:docMk/>
          <pc:sldMk cId="171689319" sldId="278"/>
        </pc:sldMkLst>
        <pc:spChg chg="del">
          <ac:chgData name="Wenbiao Xing" userId="57904b5b-2e27-400e-987f-e6927f508e20" providerId="ADAL" clId="{1CB07FBE-6FEB-471D-8488-96352F698B8E}" dt="2019-10-29T03:48:25.256" v="2156" actId="478"/>
          <ac:spMkLst>
            <pc:docMk/>
            <pc:sldMk cId="171689319" sldId="278"/>
            <ac:spMk id="3" creationId="{30F59181-DACA-47BA-B808-E7153D0AE37A}"/>
          </ac:spMkLst>
        </pc:spChg>
        <pc:spChg chg="add del">
          <ac:chgData name="Wenbiao Xing" userId="57904b5b-2e27-400e-987f-e6927f508e20" providerId="ADAL" clId="{1CB07FBE-6FEB-471D-8488-96352F698B8E}" dt="2019-10-29T03:49:22.987" v="2172"/>
          <ac:spMkLst>
            <pc:docMk/>
            <pc:sldMk cId="171689319" sldId="278"/>
            <ac:spMk id="5" creationId="{5B735058-2829-449C-B8E7-6C5DA94D82A7}"/>
          </ac:spMkLst>
        </pc:spChg>
        <pc:spChg chg="mod">
          <ac:chgData name="Wenbiao Xing" userId="57904b5b-2e27-400e-987f-e6927f508e20" providerId="ADAL" clId="{1CB07FBE-6FEB-471D-8488-96352F698B8E}" dt="2019-10-29T03:50:23.373" v="2193" actId="14100"/>
          <ac:spMkLst>
            <pc:docMk/>
            <pc:sldMk cId="171689319" sldId="278"/>
            <ac:spMk id="8" creationId="{EF276F5A-41E2-4D01-AE83-41B2FB326A43}"/>
          </ac:spMkLst>
        </pc:spChg>
        <pc:picChg chg="del">
          <ac:chgData name="Wenbiao Xing" userId="57904b5b-2e27-400e-987f-e6927f508e20" providerId="ADAL" clId="{1CB07FBE-6FEB-471D-8488-96352F698B8E}" dt="2019-10-29T03:48:23.087" v="2155" actId="478"/>
          <ac:picMkLst>
            <pc:docMk/>
            <pc:sldMk cId="171689319" sldId="278"/>
            <ac:picMk id="2" creationId="{2D60EB6A-DBFF-49AB-9B33-66FBEA09EFEC}"/>
          </ac:picMkLst>
        </pc:picChg>
      </pc:sldChg>
      <pc:sldChg chg="addSp modSp add">
        <pc:chgData name="Wenbiao Xing" userId="57904b5b-2e27-400e-987f-e6927f508e20" providerId="ADAL" clId="{1CB07FBE-6FEB-471D-8488-96352F698B8E}" dt="2019-10-29T03:56:57.780" v="2309"/>
        <pc:sldMkLst>
          <pc:docMk/>
          <pc:sldMk cId="4266884608" sldId="279"/>
        </pc:sldMkLst>
        <pc:spChg chg="add mod">
          <ac:chgData name="Wenbiao Xing" userId="57904b5b-2e27-400e-987f-e6927f508e20" providerId="ADAL" clId="{1CB07FBE-6FEB-471D-8488-96352F698B8E}" dt="2019-10-29T03:55:52.692" v="2287" actId="1076"/>
          <ac:spMkLst>
            <pc:docMk/>
            <pc:sldMk cId="4266884608" sldId="279"/>
            <ac:spMk id="2" creationId="{E58EACBF-AA96-4829-8AC5-5208009E40DF}"/>
          </ac:spMkLst>
        </pc:spChg>
        <pc:spChg chg="mod">
          <ac:chgData name="Wenbiao Xing" userId="57904b5b-2e27-400e-987f-e6927f508e20" providerId="ADAL" clId="{1CB07FBE-6FEB-471D-8488-96352F698B8E}" dt="2019-10-29T03:56:57.780" v="2309"/>
          <ac:spMkLst>
            <pc:docMk/>
            <pc:sldMk cId="4266884608" sldId="279"/>
            <ac:spMk id="4" creationId="{409CA4FA-0ADA-49F0-9638-D62F81384530}"/>
          </ac:spMkLst>
        </pc:spChg>
        <pc:spChg chg="mod">
          <ac:chgData name="Wenbiao Xing" userId="57904b5b-2e27-400e-987f-e6927f508e20" providerId="ADAL" clId="{1CB07FBE-6FEB-471D-8488-96352F698B8E}" dt="2019-10-29T03:55:55.085" v="2288" actId="20577"/>
          <ac:spMkLst>
            <pc:docMk/>
            <pc:sldMk cId="4266884608" sldId="279"/>
            <ac:spMk id="5" creationId="{CA564FD8-8D0E-485D-B1B0-64E28FBACEC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40BCC-F754-4DD3-96F8-3F462AAD5843}" type="datetimeFigureOut">
              <a:rPr lang="zh-CN" altLang="en-US" smtClean="0"/>
              <a:t>2019/10/29 Tue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82CE1-EBA7-44E3-ADAF-A9F9E85B5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24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卷积神经网络CNN已经帮我们完成了图像识别（判定是猫还是狗）的任务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，重点是定位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82CE1-EBA7-44E3-ADAF-A9F9E85B59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74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82CE1-EBA7-44E3-ADAF-A9F9E85B591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508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R-CNN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虽然不再像传统方法那样穷举，但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R-CNN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流程的第一步中对原始图片通过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Selective Search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提取的候选框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 proposal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个左右，而这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个候选框每个框都需要进行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提特征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+SVM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分类，计算量很大，导致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R-CNN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检测速度很慢，一张图都需要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47s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82CE1-EBA7-44E3-ADAF-A9F9E85B591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262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82CE1-EBA7-44E3-ADAF-A9F9E85B591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439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82CE1-EBA7-44E3-ADAF-A9F9E85B591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806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就是位置和大小固定的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，可以理解成事先设置好的固定的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82CE1-EBA7-44E3-ADAF-A9F9E85B591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133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82CE1-EBA7-44E3-ADAF-A9F9E85B591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614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非极大值抑制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82CE1-EBA7-44E3-ADAF-A9F9E85B591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35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82CE1-EBA7-44E3-ADAF-A9F9E85B591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89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82CE1-EBA7-44E3-ADAF-A9F9E85B591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644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卷积神经网络CNN已经帮我们完成了图像识别（判定是猫还是狗）的任务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，重点是定位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82CE1-EBA7-44E3-ADAF-A9F9E85B59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06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卷积神经网络CNN已经帮我们完成了图像识别（判定是猫还是狗）的任务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，重点是定位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82CE1-EBA7-44E3-ADAF-A9F9E85B591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652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但是，回归太难了，没法做；而且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regression的训练参数收敛的时间要长得多，所以上面的网络采取了用classification的网络来计算出网络共同部分的连接权值。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82CE1-EBA7-44E3-ADAF-A9F9E85B591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308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82CE1-EBA7-44E3-ADAF-A9F9E85B591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949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对一张图片，用各种大小的框（遍历整张图片）将图片截取出来，输入到CNN，然后CNN会输出这个框的得分（classification）以及这个框图片对应的x,y,h,w（regression）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82CE1-EBA7-44E3-ADAF-A9F9E85B591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140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把全连接层改为卷积层，这样可以提提速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82CE1-EBA7-44E3-ADAF-A9F9E85B591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162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82CE1-EBA7-44E3-ADAF-A9F9E85B591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0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82CE1-EBA7-44E3-ADAF-A9F9E85B591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27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BE021-64AA-49A6-9DD2-0388650B4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34C4F9-DBBC-4256-A1B2-B1CA49451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8C1737-490D-455C-80A5-76C5B286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A119-05A0-4D5E-B200-4C2EBAB7D16A}" type="datetimeFigureOut">
              <a:rPr lang="zh-CN" altLang="en-US" smtClean="0"/>
              <a:t>2019/10/29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154CD-17D8-41A8-A6E4-1184639A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1594A-710D-45DD-B21F-5C07B4B4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57BF-69D3-4C9A-9570-948D688FA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92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7CAF0-A6C9-4796-B12C-10354858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E4EE40-8FE9-4477-900C-BE5C795FE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8A0057-9E56-4397-86F8-2C2071DB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A119-05A0-4D5E-B200-4C2EBAB7D16A}" type="datetimeFigureOut">
              <a:rPr lang="zh-CN" altLang="en-US" smtClean="0"/>
              <a:t>2019/10/29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DA353-3EEB-4CA7-B364-43CB3625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A3EE5-A9D4-4B60-92E3-A1045980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57BF-69D3-4C9A-9570-948D688FA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7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C17044-9657-4A05-AFAE-1F4B0F37E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B4A06-D533-407B-855F-B78F24929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EC5A4-E839-444B-8EB3-B78E47D5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A119-05A0-4D5E-B200-4C2EBAB7D16A}" type="datetimeFigureOut">
              <a:rPr lang="zh-CN" altLang="en-US" smtClean="0"/>
              <a:t>2019/10/29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ACA600-2665-43D0-AF10-2605DBCF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2AE20-89A1-4D43-A1C2-F95F5033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57BF-69D3-4C9A-9570-948D688FA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59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67D44-42CB-4C88-BCD2-39F3F03B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9EE74D-C77A-4292-AB8B-30D009565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BB2EF-5ADF-4BFB-B4BE-D762FF60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A119-05A0-4D5E-B200-4C2EBAB7D16A}" type="datetimeFigureOut">
              <a:rPr lang="zh-CN" altLang="en-US" smtClean="0"/>
              <a:t>2019/10/29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B6C3D2-49DA-42DC-A9F1-BCFE0D40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D53A6-BE41-4A81-B1BF-50B0430C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57BF-69D3-4C9A-9570-948D688FA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24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023A8-D556-4CFD-9350-7A26F282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683848-F6C4-421A-998B-61EDF3EB5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DD8EB-F1E9-4B96-A014-FEB8FCFD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A119-05A0-4D5E-B200-4C2EBAB7D16A}" type="datetimeFigureOut">
              <a:rPr lang="zh-CN" altLang="en-US" smtClean="0"/>
              <a:t>2019/10/29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2DC84-0169-4039-9A31-2919B5BF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D82E1-6344-4EA1-9516-67535847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57BF-69D3-4C9A-9570-948D688FA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A1916-7C68-4391-9928-3B9FD01D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AD3B7-2014-461E-98EE-E2BC221E5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CCAD99-3AD5-4B15-80F5-49BF0F112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456C44-EB87-4F65-83F4-948293AF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A119-05A0-4D5E-B200-4C2EBAB7D16A}" type="datetimeFigureOut">
              <a:rPr lang="zh-CN" altLang="en-US" smtClean="0"/>
              <a:t>2019/10/29 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A0756F-32E5-49BF-8BB9-90CCA3A3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A342C1-8352-42E8-A0FF-1C328315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57BF-69D3-4C9A-9570-948D688FA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08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A0FD9-3D7D-403A-816C-B86E8BB8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41BDA8-07BA-4024-904A-2E0DF1239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CEC0BB-E8FE-4DE5-89D5-8CF4E4709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F5502C-718A-4A4D-A08E-B44E53CA9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84187E-0FCE-4E4D-9C6C-37A25CE67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660F0E-94D9-45BE-AEB5-976CBE08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A119-05A0-4D5E-B200-4C2EBAB7D16A}" type="datetimeFigureOut">
              <a:rPr lang="zh-CN" altLang="en-US" smtClean="0"/>
              <a:t>2019/10/29 Tue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47F1B4-2255-4880-A27A-F6F78611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F8C8AF-DC84-48A7-B3C8-97BCF4AF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57BF-69D3-4C9A-9570-948D688FA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88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F87EB-BE50-4170-AF85-8A8F5E33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38D270-1AD0-46FB-826A-061C5DC1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A119-05A0-4D5E-B200-4C2EBAB7D16A}" type="datetimeFigureOut">
              <a:rPr lang="zh-CN" altLang="en-US" smtClean="0"/>
              <a:t>2019/10/29 Tue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56E6A8-CFFF-4AFF-BAC0-064C026C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F039E3-895E-4F98-A929-596320BA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57BF-69D3-4C9A-9570-948D688FA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3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2AE136-9976-4FF8-8112-8FDB001C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A119-05A0-4D5E-B200-4C2EBAB7D16A}" type="datetimeFigureOut">
              <a:rPr lang="zh-CN" altLang="en-US" smtClean="0"/>
              <a:t>2019/10/29 Tue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C6294B-FE29-40D6-9819-680F2948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A8AA58-D471-4EAF-8A19-BA5BFC9D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57BF-69D3-4C9A-9570-948D688FA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47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0F472-78D1-463D-B752-D33681FA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1620C-FE15-4C98-A58A-480F4876A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6ED271-09EA-4375-BC75-5DF37BA73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BECBB3-DD30-42EE-ABFB-3CA297BC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A119-05A0-4D5E-B200-4C2EBAB7D16A}" type="datetimeFigureOut">
              <a:rPr lang="zh-CN" altLang="en-US" smtClean="0"/>
              <a:t>2019/10/29 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1E75B0-8EEA-4FC4-9E32-BD147B4AF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C05D1C-5D50-4A0F-94D1-2624985E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57BF-69D3-4C9A-9570-948D688FA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03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B6C31-7E3B-4AAC-835C-85ABE8AB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E70B4F-2A30-420F-B4A6-069E8A22A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3E1D84-1029-41C7-94E0-D413E1929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B4B432-A4BE-429C-90D0-E9C5E107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A119-05A0-4D5E-B200-4C2EBAB7D16A}" type="datetimeFigureOut">
              <a:rPr lang="zh-CN" altLang="en-US" smtClean="0"/>
              <a:t>2019/10/29 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D171FB-0A38-4188-924F-1378273D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D8B80C-85DA-4139-B39E-2927BEC0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57BF-69D3-4C9A-9570-948D688FA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0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D46300-E48C-4D4D-820F-3575C193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AABD49-2FBD-43C1-9F2D-B84C46701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79DF8-14C7-4A1E-AA93-2653A61DE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4A119-05A0-4D5E-B200-4C2EBAB7D16A}" type="datetimeFigureOut">
              <a:rPr lang="zh-CN" altLang="en-US" smtClean="0"/>
              <a:t>2019/10/29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52651-BD4E-43CA-A6BD-A9A5B124E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0BBE1-F533-46AD-B4F0-D98E0F882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157BF-69D3-4C9A-9570-948D688FAB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9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9CA4FA-0ADA-49F0-9638-D62F81384530}"/>
              </a:ext>
            </a:extLst>
          </p:cNvPr>
          <p:cNvSpPr txBox="1"/>
          <p:nvPr/>
        </p:nvSpPr>
        <p:spPr>
          <a:xfrm>
            <a:off x="3634509" y="2650836"/>
            <a:ext cx="4922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5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目标检测</a:t>
            </a:r>
            <a:endParaRPr lang="zh-CN" altLang="en-US" sz="5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D2715F-A267-46ED-A37A-981C2D7F9661}"/>
              </a:ext>
            </a:extLst>
          </p:cNvPr>
          <p:cNvSpPr/>
          <p:nvPr/>
        </p:nvSpPr>
        <p:spPr>
          <a:xfrm>
            <a:off x="2715489" y="5664491"/>
            <a:ext cx="8774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邢文彪</a:t>
            </a:r>
          </a:p>
        </p:txBody>
      </p:sp>
    </p:spTree>
    <p:extLst>
      <p:ext uri="{BB962C8B-B14F-4D97-AF65-F5344CB8AC3E}">
        <p14:creationId xmlns:p14="http://schemas.microsoft.com/office/powerpoint/2010/main" val="2437874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9CA4FA-0ADA-49F0-9638-D62F81384530}"/>
              </a:ext>
            </a:extLst>
          </p:cNvPr>
          <p:cNvSpPr txBox="1"/>
          <p:nvPr/>
        </p:nvSpPr>
        <p:spPr>
          <a:xfrm>
            <a:off x="0" y="0"/>
            <a:ext cx="4922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对象定位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D2715F-A267-46ED-A37A-981C2D7F9661}"/>
              </a:ext>
            </a:extLst>
          </p:cNvPr>
          <p:cNvSpPr/>
          <p:nvPr/>
        </p:nvSpPr>
        <p:spPr>
          <a:xfrm>
            <a:off x="1708727" y="1151347"/>
            <a:ext cx="87745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定位（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localization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全连接层改为卷积层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F0DA345-35DD-40A9-AB96-C2581ABE053B}"/>
              </a:ext>
            </a:extLst>
          </p:cNvPr>
          <p:cNvGrpSpPr/>
          <p:nvPr/>
        </p:nvGrpSpPr>
        <p:grpSpPr>
          <a:xfrm>
            <a:off x="1557388" y="2219566"/>
            <a:ext cx="9077224" cy="3403959"/>
            <a:chOff x="1406049" y="2302694"/>
            <a:chExt cx="9077224" cy="3403959"/>
          </a:xfrm>
        </p:grpSpPr>
        <p:pic>
          <p:nvPicPr>
            <p:cNvPr id="11266" name="Picture 2" descr="40 ％ x 1 x 1 &#10;1024 x 1 x 1 &#10;Class scores: &#10;10 開 x 1 x 1 &#10;Convolution &#10;+ pooling &#10;Feature map: &#10;1024 x 5 x 5 &#10;1 x 1 conv &#10;5 x 5 &#10;conv &#10;5 x 5 &#10;conv &#10;1 x 1 conv &#10;1 x 1 conv &#10;1 x 1 conv &#10;Image: &#10;3 x 221 x 221 &#10;40 ％ x 1 x 1 &#10;1024 X 1 x 1 &#10;Box coordinates: &#10;()x 1000 ） × 1 x 1 ">
              <a:extLst>
                <a:ext uri="{FF2B5EF4-FFF2-40B4-BE49-F238E27FC236}">
                  <a16:creationId xmlns:a16="http://schemas.microsoft.com/office/drawing/2014/main" id="{ABDD3F8C-BA49-4B9B-9D48-5962FEA519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6049" y="2302694"/>
              <a:ext cx="9077224" cy="3403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B730E52-1033-470A-8A32-35E0EC1DC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6049" y="2302694"/>
              <a:ext cx="3212133" cy="247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135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9CA4FA-0ADA-49F0-9638-D62F81384530}"/>
              </a:ext>
            </a:extLst>
          </p:cNvPr>
          <p:cNvSpPr txBox="1"/>
          <p:nvPr/>
        </p:nvSpPr>
        <p:spPr>
          <a:xfrm>
            <a:off x="0" y="0"/>
            <a:ext cx="4922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多对象定位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D2715F-A267-46ED-A37A-981C2D7F9661}"/>
              </a:ext>
            </a:extLst>
          </p:cNvPr>
          <p:cNvSpPr/>
          <p:nvPr/>
        </p:nvSpPr>
        <p:spPr>
          <a:xfrm>
            <a:off x="1708727" y="1151347"/>
            <a:ext cx="877454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多物体识别</a:t>
            </a:r>
            <a:r>
              <a:rPr lang="en-US" altLang="zh-CN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定位多个物体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找出可能含有物体的框，避免穷举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8F1104-31CD-431A-8437-94F9F2FA7C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3836"/>
          <a:stretch/>
        </p:blipFill>
        <p:spPr>
          <a:xfrm>
            <a:off x="1175123" y="2567732"/>
            <a:ext cx="9841754" cy="290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56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9CA4FA-0ADA-49F0-9638-D62F81384530}"/>
              </a:ext>
            </a:extLst>
          </p:cNvPr>
          <p:cNvSpPr txBox="1"/>
          <p:nvPr/>
        </p:nvSpPr>
        <p:spPr>
          <a:xfrm>
            <a:off x="0" y="0"/>
            <a:ext cx="4922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候选区域（推荐）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D2715F-A267-46ED-A37A-981C2D7F9661}"/>
              </a:ext>
            </a:extLst>
          </p:cNvPr>
          <p:cNvSpPr/>
          <p:nvPr/>
        </p:nvSpPr>
        <p:spPr>
          <a:xfrm>
            <a:off x="812800" y="1189987"/>
            <a:ext cx="87745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56C440-AEC1-4D68-A73A-CCE3036F06F5}"/>
              </a:ext>
            </a:extLst>
          </p:cNvPr>
          <p:cNvSpPr/>
          <p:nvPr/>
        </p:nvSpPr>
        <p:spPr>
          <a:xfrm>
            <a:off x="0" y="621166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Hosang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Jan , et al. "What makes for effective detection proposals?." IEEE Transactions on Pattern Analysis &amp; Machine Intelligence 38.4(2015):814.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A276E7-D1D7-4FC8-919C-F7D045018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728092"/>
            <a:ext cx="9565264" cy="404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12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9CA4FA-0ADA-49F0-9638-D62F81384530}"/>
              </a:ext>
            </a:extLst>
          </p:cNvPr>
          <p:cNvSpPr txBox="1"/>
          <p:nvPr/>
        </p:nvSpPr>
        <p:spPr>
          <a:xfrm>
            <a:off x="0" y="0"/>
            <a:ext cx="4922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R-CNN</a:t>
            </a:r>
            <a:endParaRPr lang="zh-CN" altLang="en-US" sz="4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D2715F-A267-46ED-A37A-981C2D7F9661}"/>
              </a:ext>
            </a:extLst>
          </p:cNvPr>
          <p:cNvSpPr/>
          <p:nvPr/>
        </p:nvSpPr>
        <p:spPr>
          <a:xfrm>
            <a:off x="812800" y="1189987"/>
            <a:ext cx="877454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对于测试图像利用选择性搜索算法提取候选区域（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Region Proposal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将候选区域缩放成统一的大小（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227x227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）并输入到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将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CNN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fc7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层的输出作为特征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将特征输入到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SVM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进行分类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612A7A-0B39-450B-9143-5C4CE5502128}"/>
              </a:ext>
            </a:extLst>
          </p:cNvPr>
          <p:cNvSpPr/>
          <p:nvPr/>
        </p:nvSpPr>
        <p:spPr>
          <a:xfrm>
            <a:off x="0" y="621166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R. Girshick, J. Donahue, T. Darrell, and J. Malik, “Rich feature hierarchies for accurate object detection and semantic segmentation,” in IEEE Conference on Computer Vision and Pattern Recognition (CVPR), 2014.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0B4835C-6360-4362-8EC8-ABA3E19FDD33}"/>
              </a:ext>
            </a:extLst>
          </p:cNvPr>
          <p:cNvGrpSpPr/>
          <p:nvPr/>
        </p:nvGrpSpPr>
        <p:grpSpPr>
          <a:xfrm>
            <a:off x="2327563" y="2950791"/>
            <a:ext cx="7536873" cy="3063540"/>
            <a:chOff x="1989120" y="3429000"/>
            <a:chExt cx="6919683" cy="275562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52E5960-43A6-4BE4-B479-8C4E5010A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9120" y="3429000"/>
              <a:ext cx="6919683" cy="275562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E06B47A-5869-4477-990F-82DAB36B15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139"/>
            <a:stretch/>
          </p:blipFill>
          <p:spPr>
            <a:xfrm>
              <a:off x="7027960" y="5846619"/>
              <a:ext cx="1681932" cy="338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586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9CA4FA-0ADA-49F0-9638-D62F81384530}"/>
              </a:ext>
            </a:extLst>
          </p:cNvPr>
          <p:cNvSpPr txBox="1"/>
          <p:nvPr/>
        </p:nvSpPr>
        <p:spPr>
          <a:xfrm>
            <a:off x="0" y="0"/>
            <a:ext cx="4922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R-CNN</a:t>
            </a:r>
            <a:endParaRPr lang="zh-CN" altLang="en-US" sz="4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D2715F-A267-46ED-A37A-981C2D7F9661}"/>
              </a:ext>
            </a:extLst>
          </p:cNvPr>
          <p:cNvSpPr/>
          <p:nvPr/>
        </p:nvSpPr>
        <p:spPr>
          <a:xfrm>
            <a:off x="1708727" y="1291587"/>
            <a:ext cx="877454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步骤：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训练（或者下载）一个分类模型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对该模型做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fine-tuning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修改分类数目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删除全连接层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特征提取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训练一个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SVM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分类器（二分类）来判断这个候选框里物体的类别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使用回归器精细修正候选框位置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对于每一个类，训练一个线性回归模型去判定这个框是否框得完美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612A7A-0B39-450B-9143-5C4CE5502128}"/>
              </a:ext>
            </a:extLst>
          </p:cNvPr>
          <p:cNvSpPr/>
          <p:nvPr/>
        </p:nvSpPr>
        <p:spPr>
          <a:xfrm>
            <a:off x="0" y="621166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R. Girshick, J. Donahue, T. Darrell, and J. Malik, “Rich feature hierarchies for accurate object detection and semantic segmentation,” in IEEE Conference on Computer Vision and Pattern Recognition (CVPR), 2014.</a:t>
            </a:r>
          </a:p>
        </p:txBody>
      </p:sp>
    </p:spTree>
    <p:extLst>
      <p:ext uri="{BB962C8B-B14F-4D97-AF65-F5344CB8AC3E}">
        <p14:creationId xmlns:p14="http://schemas.microsoft.com/office/powerpoint/2010/main" val="3640997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9CA4FA-0ADA-49F0-9638-D62F81384530}"/>
              </a:ext>
            </a:extLst>
          </p:cNvPr>
          <p:cNvSpPr txBox="1"/>
          <p:nvPr/>
        </p:nvSpPr>
        <p:spPr>
          <a:xfrm>
            <a:off x="0" y="0"/>
            <a:ext cx="4922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Fast R-CNN</a:t>
            </a:r>
            <a:endParaRPr lang="zh-CN" altLang="en-US" sz="4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D2715F-A267-46ED-A37A-981C2D7F9661}"/>
              </a:ext>
            </a:extLst>
          </p:cNvPr>
          <p:cNvSpPr/>
          <p:nvPr/>
        </p:nvSpPr>
        <p:spPr>
          <a:xfrm>
            <a:off x="812800" y="1189987"/>
            <a:ext cx="877454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引入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ROI 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层，对大小不同的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region 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都提取一个固定维度的特征表示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 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softmax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替代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SVM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分类，同时引入多任务损失函数边框回归，这样整个的训练过程是端到端的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除去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region proposal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提取阶段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0AABB1-B483-4BC1-BB1C-42603B686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642" y="4742098"/>
            <a:ext cx="1609446" cy="3715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96B7D9-0D35-49CB-9C44-D24EE5A93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668" y="2602487"/>
            <a:ext cx="7114663" cy="319865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3E69453-94D5-4E06-83A9-239A9B561D58}"/>
              </a:ext>
            </a:extLst>
          </p:cNvPr>
          <p:cNvSpPr/>
          <p:nvPr/>
        </p:nvSpPr>
        <p:spPr>
          <a:xfrm>
            <a:off x="0" y="6488668"/>
            <a:ext cx="1030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R.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Girshick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“Fast R-CNN,” in IEEE International Conference on Computer Vision (ICCV), 2015.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4246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9CA4FA-0ADA-49F0-9638-D62F81384530}"/>
              </a:ext>
            </a:extLst>
          </p:cNvPr>
          <p:cNvSpPr txBox="1"/>
          <p:nvPr/>
        </p:nvSpPr>
        <p:spPr>
          <a:xfrm>
            <a:off x="0" y="0"/>
            <a:ext cx="4922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Fast R-CNN</a:t>
            </a:r>
            <a:endParaRPr lang="zh-CN" altLang="en-US" sz="4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D2715F-A267-46ED-A37A-981C2D7F9661}"/>
              </a:ext>
            </a:extLst>
          </p:cNvPr>
          <p:cNvSpPr/>
          <p:nvPr/>
        </p:nvSpPr>
        <p:spPr>
          <a:xfrm>
            <a:off x="1117600" y="1273115"/>
            <a:ext cx="87745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改进：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R-CNN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中每一个候选框都要独自经过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CNN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，耗时非常多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Fast R-CNN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中共享卷积层，不需要每一个候选框都当做输入进入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CNN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，仅仅在最后一个卷积层得到每个候选框的特征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0AABB1-B483-4BC1-BB1C-42603B686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642" y="4742098"/>
            <a:ext cx="1609446" cy="37152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5750FF2-8BF7-4948-9F96-3BA99487F0D9}"/>
              </a:ext>
            </a:extLst>
          </p:cNvPr>
          <p:cNvSpPr/>
          <p:nvPr/>
        </p:nvSpPr>
        <p:spPr>
          <a:xfrm>
            <a:off x="0" y="6488668"/>
            <a:ext cx="1030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R.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Girshick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“Fast R-CNN,” in IEEE International Conference on Computer Vision (ICCV), 2015.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153D7C4-84FA-4231-A342-8FE51A90F8A4}"/>
              </a:ext>
            </a:extLst>
          </p:cNvPr>
          <p:cNvGrpSpPr/>
          <p:nvPr/>
        </p:nvGrpSpPr>
        <p:grpSpPr>
          <a:xfrm>
            <a:off x="360103" y="3444818"/>
            <a:ext cx="5237018" cy="2036845"/>
            <a:chOff x="1989120" y="3429000"/>
            <a:chExt cx="6919683" cy="275562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F4C75E5-49D5-4CA8-A02F-FEF592175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9120" y="3429000"/>
              <a:ext cx="6919683" cy="2755626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C3355C1-D54C-4A8B-BB81-757CED056A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7139"/>
            <a:stretch/>
          </p:blipFill>
          <p:spPr>
            <a:xfrm>
              <a:off x="7027960" y="5846619"/>
              <a:ext cx="1681932" cy="338007"/>
            </a:xfrm>
            <a:prstGeom prst="rect">
              <a:avLst/>
            </a:prstGeom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AD4B05D9-E273-4447-B904-15D50A80E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4880" y="3300977"/>
            <a:ext cx="4850422" cy="218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6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9CA4FA-0ADA-49F0-9638-D62F81384530}"/>
              </a:ext>
            </a:extLst>
          </p:cNvPr>
          <p:cNvSpPr txBox="1"/>
          <p:nvPr/>
        </p:nvSpPr>
        <p:spPr>
          <a:xfrm>
            <a:off x="0" y="0"/>
            <a:ext cx="4922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Faster R-CNN</a:t>
            </a:r>
            <a:endParaRPr lang="zh-CN" altLang="en-US" sz="4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F59181-DACA-47BA-B808-E7153D0AE37A}"/>
              </a:ext>
            </a:extLst>
          </p:cNvPr>
          <p:cNvSpPr/>
          <p:nvPr/>
        </p:nvSpPr>
        <p:spPr>
          <a:xfrm>
            <a:off x="0" y="621166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Ren,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Shaoqing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et al. "Faster R-CNN: Towards Real-Time Object Detection with Region Proposal Networks." </a:t>
            </a:r>
            <a:r>
              <a:rPr lang="en-US" altLang="zh-CN" i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IEEE Transactions on Pattern Analysis &amp; Machine Intelligence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39.6(2015):1137-1149.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30FF2B-C3F0-4EF8-8FCD-A43FB75C9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526" y="937542"/>
            <a:ext cx="4678219" cy="527412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8F0ADDE-32B8-44BF-8AFB-75923B057FF4}"/>
              </a:ext>
            </a:extLst>
          </p:cNvPr>
          <p:cNvSpPr/>
          <p:nvPr/>
        </p:nvSpPr>
        <p:spPr>
          <a:xfrm>
            <a:off x="812800" y="1189987"/>
            <a:ext cx="586509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引入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RPN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，替换选择性搜索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引入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anchor box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应对目标形状的变化问题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9657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9CA4FA-0ADA-49F0-9638-D62F81384530}"/>
              </a:ext>
            </a:extLst>
          </p:cNvPr>
          <p:cNvSpPr txBox="1"/>
          <p:nvPr/>
        </p:nvSpPr>
        <p:spPr>
          <a:xfrm>
            <a:off x="0" y="0"/>
            <a:ext cx="4922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Faster R-CNN</a:t>
            </a:r>
            <a:endParaRPr lang="zh-CN" altLang="en-US" sz="4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F59181-DACA-47BA-B808-E7153D0AE37A}"/>
              </a:ext>
            </a:extLst>
          </p:cNvPr>
          <p:cNvSpPr/>
          <p:nvPr/>
        </p:nvSpPr>
        <p:spPr>
          <a:xfrm>
            <a:off x="0" y="621166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Ren,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Shaoqing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et al. "Faster R-CNN: Towards Real-Time Object Detection with Region Proposal Networks." </a:t>
            </a:r>
            <a:r>
              <a:rPr lang="en-US" altLang="zh-CN" i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IEEE Transactions on Pattern Analysis &amp; Machine Intelligence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39.6(2015):1137-1149.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276F5A-41E2-4D01-AE83-41B2FB326A43}"/>
              </a:ext>
            </a:extLst>
          </p:cNvPr>
          <p:cNvSpPr/>
          <p:nvPr/>
        </p:nvSpPr>
        <p:spPr>
          <a:xfrm>
            <a:off x="544946" y="1199223"/>
            <a:ext cx="471054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RPN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feature map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上滑动窗口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建一个神经网络用于物体分类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+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框位置的回归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滑动窗口的位置提供了物体的大体位置信息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框的回归提供了框更精确的位置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D60EB6A-DBFF-49AB-9B33-66FBEA09E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716" y="1423032"/>
            <a:ext cx="6295015" cy="401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97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9CA4FA-0ADA-49F0-9638-D62F81384530}"/>
              </a:ext>
            </a:extLst>
          </p:cNvPr>
          <p:cNvSpPr txBox="1"/>
          <p:nvPr/>
        </p:nvSpPr>
        <p:spPr>
          <a:xfrm>
            <a:off x="0" y="0"/>
            <a:ext cx="4922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Faster R-CNN</a:t>
            </a:r>
            <a:endParaRPr lang="zh-CN" altLang="en-US" sz="4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276F5A-41E2-4D01-AE83-41B2FB326A43}"/>
              </a:ext>
            </a:extLst>
          </p:cNvPr>
          <p:cNvSpPr/>
          <p:nvPr/>
        </p:nvSpPr>
        <p:spPr>
          <a:xfrm>
            <a:off x="1052944" y="996024"/>
            <a:ext cx="799869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设所有的框都没有被抑制，所有框按照 </a:t>
            </a:r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score </a:t>
            </a:r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从大到小排序。</a:t>
            </a:r>
            <a:endParaRPr lang="en-US" altLang="zh-CN" sz="2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从分数最高的框开始遍历：对于每一个框，如果该框没有被抑制，就将所有与它 </a:t>
            </a:r>
            <a:r>
              <a:rPr lang="en-US" altLang="zh-CN" sz="2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IoU</a:t>
            </a:r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大于 </a:t>
            </a:r>
            <a:r>
              <a:rPr lang="en-US" altLang="zh-CN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thresh </a:t>
            </a:r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的框设为抑制。</a:t>
            </a:r>
            <a:endParaRPr lang="en-US" altLang="zh-CN" sz="2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返回没被抑制的框</a:t>
            </a:r>
            <a:endParaRPr lang="en-US" altLang="zh-CN" sz="2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89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9CA4FA-0ADA-49F0-9638-D62F81384530}"/>
              </a:ext>
            </a:extLst>
          </p:cNvPr>
          <p:cNvSpPr txBox="1"/>
          <p:nvPr/>
        </p:nvSpPr>
        <p:spPr>
          <a:xfrm>
            <a:off x="0" y="0"/>
            <a:ext cx="4922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目标检测</a:t>
            </a:r>
            <a:endParaRPr lang="zh-CN" altLang="en-US" sz="4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D2715F-A267-46ED-A37A-981C2D7F9661}"/>
              </a:ext>
            </a:extLst>
          </p:cNvPr>
          <p:cNvSpPr/>
          <p:nvPr/>
        </p:nvSpPr>
        <p:spPr>
          <a:xfrm>
            <a:off x="1708727" y="1068219"/>
            <a:ext cx="8774546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目标：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在给定的图片中精确找到物体所在位置，并标注出物体的类别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要解决的问题就是物体在哪里，是什么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挑战：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物体的尺寸变化范围很大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摆放物体的角度，姿态不定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可以出现在图片的任何地方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物体还可以是多个类别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技术演进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R-CNN -&gt; Fast R-CNN -&gt; Faster R-CNN</a:t>
            </a:r>
          </a:p>
        </p:txBody>
      </p:sp>
    </p:spTree>
    <p:extLst>
      <p:ext uri="{BB962C8B-B14F-4D97-AF65-F5344CB8AC3E}">
        <p14:creationId xmlns:p14="http://schemas.microsoft.com/office/powerpoint/2010/main" val="1824360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9CA4FA-0ADA-49F0-9638-D62F81384530}"/>
              </a:ext>
            </a:extLst>
          </p:cNvPr>
          <p:cNvSpPr txBox="1"/>
          <p:nvPr/>
        </p:nvSpPr>
        <p:spPr>
          <a:xfrm>
            <a:off x="0" y="0"/>
            <a:ext cx="4922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Conclusion</a:t>
            </a:r>
            <a:endParaRPr lang="zh-CN" altLang="en-US" sz="4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564FD8-8D0E-485D-B1B0-64E28FBACECD}"/>
              </a:ext>
            </a:extLst>
          </p:cNvPr>
          <p:cNvSpPr/>
          <p:nvPr/>
        </p:nvSpPr>
        <p:spPr>
          <a:xfrm>
            <a:off x="526470" y="843202"/>
            <a:ext cx="1155469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R-CNN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在图像中确定约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1000-2000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个候选框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使用选择性搜索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每个候选框内图像块缩放至相同大小，并输入到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CNN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内进行特征提取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对候选框中提取出的特征，使用分类器判别是否属于一个特定类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对于属于某一类别的候选框，用回归器进一步调整其位置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Fast R-CNN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在图像中确定约</a:t>
            </a:r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1000-2000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个候选框 </a:t>
            </a:r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使用选择性搜索</a:t>
            </a:r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对整张图片输进</a:t>
            </a:r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CNN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，得到</a:t>
            </a:r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feature map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找到每个候选框在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feature map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上的映射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patch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，将此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patch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作为每个候选框的卷积特征输入 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对候选框中提取出的特征，使用分类器判别是否属于一个特定类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对于属于某一类别的候选框，用回归器进一步调整其位置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Faster R-CNN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对整张图片输进</a:t>
            </a:r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CNN</a:t>
            </a: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，得到</a:t>
            </a:r>
            <a:r>
              <a:rPr lang="en-US" altLang="zh-CN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feature map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卷积特征输入到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RPN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，得到候选框的特征信息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对候选框中提取出的特征，使用分类器判别是否属于一个特定类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对于属于某一类别的候选框，用回归器进一步调整其位置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635633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9CA4FA-0ADA-49F0-9638-D62F81384530}"/>
              </a:ext>
            </a:extLst>
          </p:cNvPr>
          <p:cNvSpPr txBox="1"/>
          <p:nvPr/>
        </p:nvSpPr>
        <p:spPr>
          <a:xfrm>
            <a:off x="0" y="0"/>
            <a:ext cx="6354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基于深度学习的回归方法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564FD8-8D0E-485D-B1B0-64E28FBACECD}"/>
              </a:ext>
            </a:extLst>
          </p:cNvPr>
          <p:cNvSpPr/>
          <p:nvPr/>
        </p:nvSpPr>
        <p:spPr>
          <a:xfrm>
            <a:off x="411018" y="1055638"/>
            <a:ext cx="91116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SSD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58EACBF-AA96-4829-8AC5-5208009E40DF}"/>
              </a:ext>
            </a:extLst>
          </p:cNvPr>
          <p:cNvSpPr/>
          <p:nvPr/>
        </p:nvSpPr>
        <p:spPr>
          <a:xfrm>
            <a:off x="0" y="621166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Redmon, Joseph , et al. "You Only Look Once: Unified, Real-Time Object Detection." (CVPR2015).</a:t>
            </a:r>
          </a:p>
          <a:p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Liu, Wei , et al. "SSD: Single Shot 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MultiBox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Detector." (ECCV2016).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88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9CA4FA-0ADA-49F0-9638-D62F81384530}"/>
              </a:ext>
            </a:extLst>
          </p:cNvPr>
          <p:cNvSpPr txBox="1"/>
          <p:nvPr/>
        </p:nvSpPr>
        <p:spPr>
          <a:xfrm>
            <a:off x="0" y="0"/>
            <a:ext cx="4922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图像识别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D2715F-A267-46ED-A37A-981C2D7F9661}"/>
              </a:ext>
            </a:extLst>
          </p:cNvPr>
          <p:cNvSpPr/>
          <p:nvPr/>
        </p:nvSpPr>
        <p:spPr>
          <a:xfrm>
            <a:off x="1708727" y="1151347"/>
            <a:ext cx="87745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要把图中的物体识别出来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–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对象识别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用方框框出它的位置 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–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定位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37786B-4A21-481C-903C-3675D0BE6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58" y="1883538"/>
            <a:ext cx="7411484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7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9CA4FA-0ADA-49F0-9638-D62F81384530}"/>
              </a:ext>
            </a:extLst>
          </p:cNvPr>
          <p:cNvSpPr txBox="1"/>
          <p:nvPr/>
        </p:nvSpPr>
        <p:spPr>
          <a:xfrm>
            <a:off x="0" y="0"/>
            <a:ext cx="4922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图像识别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D2715F-A267-46ED-A37A-981C2D7F9661}"/>
              </a:ext>
            </a:extLst>
          </p:cNvPr>
          <p:cNvSpPr/>
          <p:nvPr/>
        </p:nvSpPr>
        <p:spPr>
          <a:xfrm>
            <a:off x="1708727" y="1151347"/>
            <a:ext cx="877454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处理过程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对象识别：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输入：原图片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输出：类别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定位：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输入：原图片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输出：方框在图片中的位置（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x, y, w, h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8" name="Picture 4" descr="上 VO ">
            <a:extLst>
              <a:ext uri="{FF2B5EF4-FFF2-40B4-BE49-F238E27FC236}">
                <a16:creationId xmlns:a16="http://schemas.microsoft.com/office/drawing/2014/main" id="{113A60E3-D506-4413-AA47-DAC978336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79" y="4198335"/>
            <a:ext cx="4229806" cy="168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8D68C57B-D2AF-49E3-BDA0-4B5778396516}"/>
              </a:ext>
            </a:extLst>
          </p:cNvPr>
          <p:cNvGrpSpPr/>
          <p:nvPr/>
        </p:nvGrpSpPr>
        <p:grpSpPr>
          <a:xfrm>
            <a:off x="6520873" y="4061714"/>
            <a:ext cx="3962400" cy="1821847"/>
            <a:chOff x="6520873" y="4061714"/>
            <a:chExt cx="3962400" cy="1821847"/>
          </a:xfrm>
        </p:grpSpPr>
        <p:pic>
          <p:nvPicPr>
            <p:cNvPr id="1030" name="Picture 6" descr="h,heigth ， &#10;W,Width,3E ">
              <a:extLst>
                <a:ext uri="{FF2B5EF4-FFF2-40B4-BE49-F238E27FC236}">
                  <a16:creationId xmlns:a16="http://schemas.microsoft.com/office/drawing/2014/main" id="{E57AB54C-A02C-4A20-9855-229CB945E8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453"/>
            <a:stretch/>
          </p:blipFill>
          <p:spPr bwMode="auto">
            <a:xfrm>
              <a:off x="6520873" y="4061714"/>
              <a:ext cx="3962400" cy="1821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3E0419A-0A4B-410D-821F-A03F3462F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32317" y="5528532"/>
              <a:ext cx="1337027" cy="178122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CEAC8F6-E0DD-4BC8-A0FC-06126F1F8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98763" y="4198335"/>
              <a:ext cx="1470581" cy="23490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256C1BC-4F65-4492-97DE-880C2F865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9796" y="4514435"/>
              <a:ext cx="645985" cy="371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182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9CA4FA-0ADA-49F0-9638-D62F81384530}"/>
              </a:ext>
            </a:extLst>
          </p:cNvPr>
          <p:cNvSpPr txBox="1"/>
          <p:nvPr/>
        </p:nvSpPr>
        <p:spPr>
          <a:xfrm>
            <a:off x="0" y="0"/>
            <a:ext cx="4922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对象识别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D2715F-A267-46ED-A37A-981C2D7F9661}"/>
              </a:ext>
            </a:extLst>
          </p:cNvPr>
          <p:cNvSpPr/>
          <p:nvPr/>
        </p:nvSpPr>
        <p:spPr>
          <a:xfrm>
            <a:off x="1708727" y="1151347"/>
            <a:ext cx="87745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对象识别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分类问题（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classification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076" name="Picture 4" descr="Convolution &#10;Fully-connected &#10;and Pooli ng &#10;layers &#10;Final conv &#10;Class scores &#10;feature map &#10;Softmax loss &#10;Image ">
            <a:extLst>
              <a:ext uri="{FF2B5EF4-FFF2-40B4-BE49-F238E27FC236}">
                <a16:creationId xmlns:a16="http://schemas.microsoft.com/office/drawing/2014/main" id="{8AE65EFA-776D-40B0-B270-CB30CFDC5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573" y="2364250"/>
            <a:ext cx="90297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39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9CA4FA-0ADA-49F0-9638-D62F81384530}"/>
              </a:ext>
            </a:extLst>
          </p:cNvPr>
          <p:cNvSpPr txBox="1"/>
          <p:nvPr/>
        </p:nvSpPr>
        <p:spPr>
          <a:xfrm>
            <a:off x="0" y="0"/>
            <a:ext cx="4922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对象定位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D2715F-A267-46ED-A37A-981C2D7F9661}"/>
              </a:ext>
            </a:extLst>
          </p:cNvPr>
          <p:cNvSpPr/>
          <p:nvPr/>
        </p:nvSpPr>
        <p:spPr>
          <a:xfrm>
            <a:off x="1708727" y="1151347"/>
            <a:ext cx="87745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定位（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localization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回归问题（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Regression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D3C88D2-A520-42A8-BEB2-CB796387136A}"/>
              </a:ext>
            </a:extLst>
          </p:cNvPr>
          <p:cNvGrpSpPr/>
          <p:nvPr/>
        </p:nvGrpSpPr>
        <p:grpSpPr>
          <a:xfrm>
            <a:off x="1585912" y="2088625"/>
            <a:ext cx="9020176" cy="4010025"/>
            <a:chOff x="1585912" y="2069771"/>
            <a:chExt cx="9020176" cy="4010025"/>
          </a:xfrm>
        </p:grpSpPr>
        <p:pic>
          <p:nvPicPr>
            <p:cNvPr id="3074" name="Picture 2" descr="Input &#10;： mage &#10;Neural N et &#10;Output: &#10;BOX coordinates &#10;（ 4 numbers) &#10;Correct output. &#10;box coordinates &#10;（ 4 numbers) &#10;Loss ： &#10;L2 distance &#10;用 欧 氏 距 离 作 扌 员 失 函 数 &#10;Only one Object &#10;simpler than detection ">
              <a:extLst>
                <a:ext uri="{FF2B5EF4-FFF2-40B4-BE49-F238E27FC236}">
                  <a16:creationId xmlns:a16="http://schemas.microsoft.com/office/drawing/2014/main" id="{C59E8899-9C94-442A-B3F3-0C24F9A56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5912" y="2069771"/>
              <a:ext cx="9020175" cy="401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20AABB1-B483-4BC1-BB1C-42603B686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96642" y="4723244"/>
              <a:ext cx="1609446" cy="371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830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9CA4FA-0ADA-49F0-9638-D62F81384530}"/>
              </a:ext>
            </a:extLst>
          </p:cNvPr>
          <p:cNvSpPr txBox="1"/>
          <p:nvPr/>
        </p:nvSpPr>
        <p:spPr>
          <a:xfrm>
            <a:off x="0" y="0"/>
            <a:ext cx="4922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图像识别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D2715F-A267-46ED-A37A-981C2D7F9661}"/>
              </a:ext>
            </a:extLst>
          </p:cNvPr>
          <p:cNvSpPr/>
          <p:nvPr/>
        </p:nvSpPr>
        <p:spPr>
          <a:xfrm>
            <a:off x="1708727" y="1151347"/>
            <a:ext cx="877454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处理过程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图像识别（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classification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定位（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Regression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）：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B4C5A1D-4971-4199-8749-C0228A4754B7}"/>
              </a:ext>
            </a:extLst>
          </p:cNvPr>
          <p:cNvGrpSpPr/>
          <p:nvPr/>
        </p:nvGrpSpPr>
        <p:grpSpPr>
          <a:xfrm>
            <a:off x="1389352" y="2482757"/>
            <a:ext cx="8582025" cy="3223896"/>
            <a:chOff x="1380115" y="2659666"/>
            <a:chExt cx="8582025" cy="3223896"/>
          </a:xfrm>
        </p:grpSpPr>
        <p:pic>
          <p:nvPicPr>
            <p:cNvPr id="4098" name="Picture 2" descr="Convolution &#10;and Pooling &#10;Final conv &#10;feature map &#10;Image &#10;最 后 一 个 卷 积 层 &#10;Fully-connected &#10;layers &#10;&quot;Classification head &#10;解 决 识 别 间 题 ： 输 出 该 物 体 属 于 &#10;Class scores &#10;Fully-connected &#10;layers &#10;Regression head&quot; &#10;解 决 定 位 间 题 ： 输 出 些 个 参 数 &#10;x ， y ， w ， h （ 表 征 方 框 位 置 ） &#10;BOX coordinates ">
              <a:extLst>
                <a:ext uri="{FF2B5EF4-FFF2-40B4-BE49-F238E27FC236}">
                  <a16:creationId xmlns:a16="http://schemas.microsoft.com/office/drawing/2014/main" id="{6B2B2BE1-97DE-4833-826C-FC11814048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59"/>
            <a:stretch/>
          </p:blipFill>
          <p:spPr bwMode="auto">
            <a:xfrm>
              <a:off x="1380115" y="2659666"/>
              <a:ext cx="8582025" cy="3223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9E2EF1FA-13BD-43C4-AE17-C5EAEDD7F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8064" y="3503190"/>
              <a:ext cx="2304075" cy="463599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7EC89E6-732A-41D0-95B2-53240288A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8537" y="5181600"/>
              <a:ext cx="2153601" cy="38892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7EF6EF3-180B-465D-BA1D-665FA78B7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9154" y="5752654"/>
              <a:ext cx="2153601" cy="1309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231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9CA4FA-0ADA-49F0-9638-D62F81384530}"/>
              </a:ext>
            </a:extLst>
          </p:cNvPr>
          <p:cNvSpPr txBox="1"/>
          <p:nvPr/>
        </p:nvSpPr>
        <p:spPr>
          <a:xfrm>
            <a:off x="0" y="0"/>
            <a:ext cx="4922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对象定位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D2715F-A267-46ED-A37A-981C2D7F9661}"/>
              </a:ext>
            </a:extLst>
          </p:cNvPr>
          <p:cNvSpPr/>
          <p:nvPr/>
        </p:nvSpPr>
        <p:spPr>
          <a:xfrm>
            <a:off x="1708727" y="1151347"/>
            <a:ext cx="87745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定位（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localization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分类问题（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classification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取不同的大小的框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框出现在不同的位置，得出这个框的判定得分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取得分最高的那个框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170" name="Picture 2" descr="Network input: &#10;3 x 221 x221 &#10;Larger image: &#10;3 x 257 X 257 &#10;Classification scores: &#10;P(cat) ">
            <a:extLst>
              <a:ext uri="{FF2B5EF4-FFF2-40B4-BE49-F238E27FC236}">
                <a16:creationId xmlns:a16="http://schemas.microsoft.com/office/drawing/2014/main" id="{87A55912-DD50-4A8A-8E28-18ED7F608C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8" b="10042"/>
          <a:stretch/>
        </p:blipFill>
        <p:spPr bwMode="auto">
          <a:xfrm>
            <a:off x="1708727" y="3429000"/>
            <a:ext cx="7690550" cy="258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41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9CA4FA-0ADA-49F0-9638-D62F81384530}"/>
              </a:ext>
            </a:extLst>
          </p:cNvPr>
          <p:cNvSpPr txBox="1"/>
          <p:nvPr/>
        </p:nvSpPr>
        <p:spPr>
          <a:xfrm>
            <a:off x="0" y="0"/>
            <a:ext cx="4922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对象定位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D2715F-A267-46ED-A37A-981C2D7F9661}"/>
              </a:ext>
            </a:extLst>
          </p:cNvPr>
          <p:cNvSpPr/>
          <p:nvPr/>
        </p:nvSpPr>
        <p:spPr>
          <a:xfrm>
            <a:off x="1708727" y="1151347"/>
            <a:ext cx="87745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定位（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localization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取框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176" name="Picture 8" descr="Window positions + score maps &#10;BOX regression outputs &#10;Final Predictions ">
            <a:extLst>
              <a:ext uri="{FF2B5EF4-FFF2-40B4-BE49-F238E27FC236}">
                <a16:creationId xmlns:a16="http://schemas.microsoft.com/office/drawing/2014/main" id="{F704EFD6-E014-41BE-B03A-8D4961EE3E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"/>
          <a:stretch/>
        </p:blipFill>
        <p:spPr bwMode="auto">
          <a:xfrm>
            <a:off x="83127" y="2199000"/>
            <a:ext cx="12025745" cy="341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52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1326</Words>
  <Application>Microsoft Office PowerPoint</Application>
  <PresentationFormat>宽屏</PresentationFormat>
  <Paragraphs>155</Paragraphs>
  <Slides>21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Microsoft YaHei UI</vt:lpstr>
      <vt:lpstr>pingfang SC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Wenbiao Xing</dc:creator>
  <cp:lastModifiedBy>Wenbiao Xing</cp:lastModifiedBy>
  <cp:revision>3</cp:revision>
  <dcterms:created xsi:type="dcterms:W3CDTF">2019-10-29T01:54:05Z</dcterms:created>
  <dcterms:modified xsi:type="dcterms:W3CDTF">2019-10-29T03:56:59Z</dcterms:modified>
</cp:coreProperties>
</file>