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85" r:id="rId3"/>
    <p:sldId id="256" r:id="rId4"/>
    <p:sldId id="286" r:id="rId5"/>
    <p:sldId id="289" r:id="rId6"/>
    <p:sldId id="288" r:id="rId7"/>
    <p:sldId id="290" r:id="rId8"/>
    <p:sldId id="292" r:id="rId9"/>
    <p:sldId id="291" r:id="rId10"/>
    <p:sldId id="293" r:id="rId11"/>
    <p:sldId id="284" r:id="rId12"/>
    <p:sldId id="261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75D1E6-7F95-48F3-9FD7-D9625D538F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17AE24E-60B6-4FB8-B8F4-B0939C1ABA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E61357-A184-4C41-8C6A-70E82F022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B52F-6525-4206-B036-6784E9AFCA19}" type="datetimeFigureOut">
              <a:rPr lang="zh-CN" altLang="en-US" smtClean="0"/>
              <a:t>2019/5/10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57E570-E971-4FAD-91F6-209893DAC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9AFE90-F8F7-4ABE-A81B-CC51D203B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B88F8-8DA5-4BE2-A2DF-90586567B3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5594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EFC125-02F9-4634-B2A5-00F3C740C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5256B69-71F2-4CE7-BE9A-8A6B5BC677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34C2FF-C90B-4D20-B3AD-677554541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B52F-6525-4206-B036-6784E9AFCA19}" type="datetimeFigureOut">
              <a:rPr lang="zh-CN" altLang="en-US" smtClean="0"/>
              <a:t>2019/5/10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BF011D-80ED-4728-9CFC-12E793002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CA010F-E505-4488-BD34-69447638C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B88F8-8DA5-4BE2-A2DF-90586567B3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6147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5B3EC12-DC61-44F0-AB3D-C47A49E7A5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0D283FE-D532-4E27-9273-A0D267F4C7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72A1ED-CA1D-4C2E-8D00-7CE2101EE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B52F-6525-4206-B036-6784E9AFCA19}" type="datetimeFigureOut">
              <a:rPr lang="zh-CN" altLang="en-US" smtClean="0"/>
              <a:t>2019/5/10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DF3A53-B3F3-4D43-A6AA-EB708D030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4F92C4-4BFA-4021-B66F-C1AD7AA8B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B88F8-8DA5-4BE2-A2DF-90586567B3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1183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686490-41A8-4232-AFCE-E651A4369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665CB4-B107-4C55-9822-F96E2EF516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99CC5D-BBB6-4DDC-9F15-D6576D846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B52F-6525-4206-B036-6784E9AFCA19}" type="datetimeFigureOut">
              <a:rPr lang="zh-CN" altLang="en-US" smtClean="0"/>
              <a:t>2019/5/10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CB65C8-4CB5-4678-A60B-12B23D5D7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8BC827-0306-45BC-BBDA-AC56984C4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B88F8-8DA5-4BE2-A2DF-90586567B3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6330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209EBD-BF1F-4BE0-9A3A-A32E2F012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3AE228D-C755-48B5-ACDB-9D9D78BD2A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FD9E34-1DA9-4980-A27B-4A03B0A2F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B52F-6525-4206-B036-6784E9AFCA19}" type="datetimeFigureOut">
              <a:rPr lang="zh-CN" altLang="en-US" smtClean="0"/>
              <a:t>2019/5/10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E9B571-1053-474F-968C-EFFFE9B3C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B6DC63-8799-4623-9930-2CC05E4EA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B88F8-8DA5-4BE2-A2DF-90586567B3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6163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C88298-4252-4D0D-BD4E-62FAE52C6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EB0810-37F0-402F-832D-5FA8A18FF8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2F819E4-2FF8-49CE-8651-B7F2C6421E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0DC7B26-17F8-4276-8060-08991CC61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B52F-6525-4206-B036-6784E9AFCA19}" type="datetimeFigureOut">
              <a:rPr lang="zh-CN" altLang="en-US" smtClean="0"/>
              <a:t>2019/5/10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EA7FF2D-2BDF-4013-9615-076B145EF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B69E15B-8DF7-4E0A-ADF0-9BC5C23B5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B88F8-8DA5-4BE2-A2DF-90586567B3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4054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8B3ABC-3CBB-4C40-9E6E-569A93764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A0F8FC2-5F67-46A6-BE5F-3A7121C228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0B7EFBF-9290-4A7E-84F5-0B95F6A059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B9EEEDD-DCBA-4316-8693-CDC48AF50A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A9D8A1E-9919-4730-BDE2-63D8F63695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4680449-7EAF-46D5-9D2F-A01C9423E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B52F-6525-4206-B036-6784E9AFCA19}" type="datetimeFigureOut">
              <a:rPr lang="zh-CN" altLang="en-US" smtClean="0"/>
              <a:t>2019/5/10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65BAEB7-C8D1-4A4C-B77D-E278A7FCA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DA8949E-E0AF-4091-9C0D-C8BCC0AB3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B88F8-8DA5-4BE2-A2DF-90586567B3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9281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701D8C-890C-4F2B-AA9B-F3227F82F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41BE72C-ABAD-4FB9-96E7-5EDAC1944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B52F-6525-4206-B036-6784E9AFCA19}" type="datetimeFigureOut">
              <a:rPr lang="zh-CN" altLang="en-US" smtClean="0"/>
              <a:t>2019/5/10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B519C90-0281-4231-8DBC-E73750A6F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6E1E068-5F61-4E84-A09B-FDFE1D2C5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B88F8-8DA5-4BE2-A2DF-90586567B3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1831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7BA59B0-994D-4BE6-BFCD-3EFF8A54D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B52F-6525-4206-B036-6784E9AFCA19}" type="datetimeFigureOut">
              <a:rPr lang="zh-CN" altLang="en-US" smtClean="0"/>
              <a:t>2019/5/10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D35BCDF-100C-4DD2-8F7C-3FDDF6538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212FA8D-48C3-4E11-9335-95BDE95DA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B88F8-8DA5-4BE2-A2DF-90586567B3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8492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CA6590-485E-469C-AF72-B9F14EBF7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A364BA-9F53-4F5E-AD68-C45F639C62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2EFFC2B-4EEE-489F-BCA4-99DD99943F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2EFD3E0-5639-4F39-A525-D9EC7D0EA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B52F-6525-4206-B036-6784E9AFCA19}" type="datetimeFigureOut">
              <a:rPr lang="zh-CN" altLang="en-US" smtClean="0"/>
              <a:t>2019/5/10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6F6581E-0596-48F0-83FF-7DAE833BD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A2E2EEC-9A91-4449-8071-159EC9A61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B88F8-8DA5-4BE2-A2DF-90586567B3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7402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FCA12C-8B7A-4C62-8C62-B4F7945FF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6214854-6FC3-464A-8F04-5EE3FFE53D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BAB9138-AD85-49AF-BD5D-213EE0850F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940AF9B-7C7F-47DC-913A-145F09904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B52F-6525-4206-B036-6784E9AFCA19}" type="datetimeFigureOut">
              <a:rPr lang="zh-CN" altLang="en-US" smtClean="0"/>
              <a:t>2019/5/10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7CD64A9-8B8A-4CB4-8C8D-AA1330395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E2BFCE8-2DD4-4DE7-82E4-5DAD9FDDF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B88F8-8DA5-4BE2-A2DF-90586567B3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5590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53ECC61-84CA-42DA-A382-9ACC69637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B19F6B2-9377-44BF-BAF4-E76764687C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460843-3E26-4ACC-B4A1-0AA469EEFE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C6B52F-6525-4206-B036-6784E9AFCA19}" type="datetimeFigureOut">
              <a:rPr lang="zh-CN" altLang="en-US" smtClean="0"/>
              <a:t>2019/5/10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2F42D7-EBAD-4B5C-AC1B-A00D979D93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1D92B6-FFB0-4AE0-ADF3-00A93E9E62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DB88F8-8DA5-4BE2-A2DF-90586567B3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8207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zqyhdm.com/" TargetMode="Externa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6F5C4C1F-2110-4701-949E-68AE7AD6D2DD}"/>
              </a:ext>
            </a:extLst>
          </p:cNvPr>
          <p:cNvGrpSpPr/>
          <p:nvPr/>
        </p:nvGrpSpPr>
        <p:grpSpPr>
          <a:xfrm>
            <a:off x="3822894" y="2559469"/>
            <a:ext cx="6698342" cy="1569143"/>
            <a:chOff x="3814505" y="2475579"/>
            <a:chExt cx="6698342" cy="1569143"/>
          </a:xfrm>
        </p:grpSpPr>
        <p:sp>
          <p:nvSpPr>
            <p:cNvPr id="8" name="TextBox 7"/>
            <p:cNvSpPr txBox="1"/>
            <p:nvPr/>
          </p:nvSpPr>
          <p:spPr>
            <a:xfrm>
              <a:off x="6312767" y="3521502"/>
              <a:ext cx="126188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800" dirty="0">
                  <a:latin typeface="黑体" pitchFamily="49" charset="-122"/>
                  <a:ea typeface="黑体" pitchFamily="49" charset="-122"/>
                </a:rPr>
                <a:t>杨仕航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814505" y="2777691"/>
              <a:ext cx="6258444" cy="7489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4267" b="1">
                  <a:latin typeface="微软雅黑" pitchFamily="34" charset="-122"/>
                  <a:ea typeface="微软雅黑" pitchFamily="34" charset="-122"/>
                </a:rPr>
                <a:t>Django admin</a:t>
              </a:r>
              <a:r>
                <a:rPr lang="zh-CN" altLang="en-US" sz="4267" b="1">
                  <a:latin typeface="微软雅黑" pitchFamily="34" charset="-122"/>
                  <a:ea typeface="微软雅黑" pitchFamily="34" charset="-122"/>
                </a:rPr>
                <a:t>全面汉化</a:t>
              </a:r>
              <a:endParaRPr lang="en-US" altLang="zh-CN" sz="4267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73AD4AE4-5057-4FAD-B9FD-E0AB1371762F}"/>
                </a:ext>
              </a:extLst>
            </p:cNvPr>
            <p:cNvSpPr/>
            <p:nvPr/>
          </p:nvSpPr>
          <p:spPr>
            <a:xfrm>
              <a:off x="9174019" y="2475579"/>
              <a:ext cx="133882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>
                  <a:latin typeface="微软雅黑" pitchFamily="34" charset="-122"/>
                  <a:ea typeface="微软雅黑" pitchFamily="34" charset="-122"/>
                </a:rPr>
                <a:t>【</a:t>
              </a:r>
              <a:r>
                <a:rPr lang="zh-CN" altLang="en-US" b="1">
                  <a:latin typeface="微软雅黑" pitchFamily="34" charset="-122"/>
                  <a:ea typeface="微软雅黑" pitchFamily="34" charset="-122"/>
                </a:rPr>
                <a:t>番外篇</a:t>
              </a:r>
              <a:r>
                <a:rPr lang="en-US" altLang="zh-CN" b="1">
                  <a:latin typeface="微软雅黑" pitchFamily="34" charset="-122"/>
                  <a:ea typeface="微软雅黑" pitchFamily="34" charset="-122"/>
                </a:rPr>
                <a:t>】</a:t>
              </a:r>
              <a:endParaRPr lang="zh-CN" altLang="en-US"/>
            </a:p>
          </p:txBody>
        </p:sp>
      </p:grpSp>
      <p:pic>
        <p:nvPicPr>
          <p:cNvPr id="1030" name="Picture 6" descr="https://zqyhdm.com/static/big_logo.png">
            <a:hlinkClick r:id="rId2"/>
            <a:extLst>
              <a:ext uri="{FF2B5EF4-FFF2-40B4-BE49-F238E27FC236}">
                <a16:creationId xmlns:a16="http://schemas.microsoft.com/office/drawing/2014/main" id="{84257B7E-D3FC-4FC1-8FDF-3D292EED16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2208" y="2582960"/>
            <a:ext cx="1914186" cy="1596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BA2388D3-C3F9-46EB-BFD0-D4C877306BED}"/>
              </a:ext>
            </a:extLst>
          </p:cNvPr>
          <p:cNvCxnSpPr/>
          <p:nvPr/>
        </p:nvCxnSpPr>
        <p:spPr>
          <a:xfrm>
            <a:off x="3758092" y="2777691"/>
            <a:ext cx="0" cy="126682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22492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>
            <a:extLst>
              <a:ext uri="{FF2B5EF4-FFF2-40B4-BE49-F238E27FC236}">
                <a16:creationId xmlns:a16="http://schemas.microsoft.com/office/drawing/2014/main" id="{BD41FB8B-4A30-45C6-87FC-386702896600}"/>
              </a:ext>
            </a:extLst>
          </p:cNvPr>
          <p:cNvSpPr txBox="1"/>
          <p:nvPr/>
        </p:nvSpPr>
        <p:spPr>
          <a:xfrm>
            <a:off x="1579925" y="2050128"/>
            <a:ext cx="2805576" cy="27577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lnSpc>
                <a:spcPct val="125000"/>
              </a:lnSpc>
              <a:defRPr sz="2000"/>
            </a:lvl1pPr>
          </a:lstStyle>
          <a:p>
            <a:r>
              <a:rPr lang="en-US" altLang="zh-CN"/>
              <a:t>1</a:t>
            </a:r>
            <a:r>
              <a:rPr lang="zh-CN" altLang="en-US"/>
              <a:t>）语言</a:t>
            </a:r>
            <a:endParaRPr lang="en-US" altLang="zh-CN"/>
          </a:p>
          <a:p>
            <a:r>
              <a:rPr lang="en-US" altLang="zh-CN"/>
              <a:t>2</a:t>
            </a:r>
            <a:r>
              <a:rPr lang="zh-CN" altLang="en-US"/>
              <a:t>）时区</a:t>
            </a:r>
            <a:endParaRPr lang="en-US" altLang="zh-CN"/>
          </a:p>
          <a:p>
            <a:r>
              <a:rPr lang="en-US" altLang="zh-CN"/>
              <a:t>3</a:t>
            </a:r>
            <a:r>
              <a:rPr lang="zh-CN" altLang="en-US"/>
              <a:t>）字段名</a:t>
            </a:r>
            <a:endParaRPr lang="en-US" altLang="zh-CN"/>
          </a:p>
          <a:p>
            <a:r>
              <a:rPr lang="en-US" altLang="zh-CN"/>
              <a:t>4</a:t>
            </a:r>
            <a:r>
              <a:rPr lang="zh-CN" altLang="en-US"/>
              <a:t>）</a:t>
            </a:r>
            <a:r>
              <a:rPr lang="en-US" altLang="zh-CN"/>
              <a:t>admin</a:t>
            </a:r>
            <a:r>
              <a:rPr lang="zh-CN" altLang="en-US"/>
              <a:t>自定义字段名</a:t>
            </a:r>
            <a:endParaRPr lang="en-US" altLang="zh-CN"/>
          </a:p>
          <a:p>
            <a:r>
              <a:rPr lang="en-US" altLang="zh-CN"/>
              <a:t>5</a:t>
            </a:r>
            <a:r>
              <a:rPr lang="zh-CN" altLang="en-US"/>
              <a:t>）模块名称</a:t>
            </a:r>
            <a:endParaRPr lang="en-US" altLang="zh-CN"/>
          </a:p>
          <a:p>
            <a:r>
              <a:rPr lang="en-US" altLang="zh-CN"/>
              <a:t>6</a:t>
            </a:r>
            <a:r>
              <a:rPr lang="zh-CN" altLang="en-US"/>
              <a:t>）</a:t>
            </a:r>
            <a:r>
              <a:rPr lang="en-US" altLang="zh-CN"/>
              <a:t>app</a:t>
            </a:r>
            <a:r>
              <a:rPr lang="zh-CN" altLang="en-US"/>
              <a:t>名称</a:t>
            </a:r>
            <a:endParaRPr lang="en-US" altLang="zh-CN"/>
          </a:p>
          <a:p>
            <a:r>
              <a:rPr lang="en-US" altLang="zh-CN"/>
              <a:t>7</a:t>
            </a:r>
            <a:r>
              <a:rPr lang="zh-CN" altLang="en-US"/>
              <a:t>）</a:t>
            </a:r>
            <a:r>
              <a:rPr lang="en-US" altLang="zh-CN"/>
              <a:t>admin</a:t>
            </a:r>
            <a:r>
              <a:rPr lang="zh-CN" altLang="en-US"/>
              <a:t>后台标题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28663473-5A1A-439C-B628-0CFC656915C9}"/>
              </a:ext>
            </a:extLst>
          </p:cNvPr>
          <p:cNvGrpSpPr/>
          <p:nvPr/>
        </p:nvGrpSpPr>
        <p:grpSpPr>
          <a:xfrm>
            <a:off x="3823439" y="2458720"/>
            <a:ext cx="7592405" cy="2745850"/>
            <a:chOff x="3823439" y="2458720"/>
            <a:chExt cx="7592405" cy="2745850"/>
          </a:xfrm>
        </p:grpSpPr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8B793A86-3DCC-42CF-AD22-D07959E02170}"/>
                </a:ext>
              </a:extLst>
            </p:cNvPr>
            <p:cNvSpPr txBox="1"/>
            <p:nvPr/>
          </p:nvSpPr>
          <p:spPr>
            <a:xfrm>
              <a:off x="4957894" y="2458720"/>
              <a:ext cx="36439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templates    </a:t>
              </a:r>
              <a:r>
                <a:rPr lang="zh-CN" altLang="en-US"/>
                <a:t>覆盖</a:t>
              </a:r>
              <a:r>
                <a:rPr lang="en-US" altLang="zh-CN"/>
                <a:t>admin</a:t>
              </a:r>
              <a:r>
                <a:rPr lang="zh-CN" altLang="en-US"/>
                <a:t>的模板文件</a:t>
              </a:r>
              <a:endParaRPr lang="en-US" altLang="zh-CN"/>
            </a:p>
          </p:txBody>
        </p: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F658B500-0CB6-4E96-8FAF-00E59DD372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23439" y="4587845"/>
              <a:ext cx="1134455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3FAC805A-3811-4E63-B371-A44BC6C06D0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957894" y="2887998"/>
              <a:ext cx="6457950" cy="2038350"/>
            </a:xfrm>
            <a:prstGeom prst="rect">
              <a:avLst/>
            </a:prstGeom>
          </p:spPr>
        </p:pic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C97D3AC5-3007-4350-82D9-16E32915383A}"/>
                </a:ext>
              </a:extLst>
            </p:cNvPr>
            <p:cNvSpPr txBox="1"/>
            <p:nvPr/>
          </p:nvSpPr>
          <p:spPr>
            <a:xfrm>
              <a:off x="4957894" y="4927571"/>
              <a:ext cx="638027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/>
                <a:t>https://docs.djangoproject.com/en/2.1/intro/tutorial07/#customize-the-admin-look-and-feel</a:t>
              </a:r>
              <a:endParaRPr lang="zh-CN" altLang="en-US" sz="1200"/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B83C2F71-77F1-4DB8-BE21-D8E44A73BC4F}"/>
              </a:ext>
            </a:extLst>
          </p:cNvPr>
          <p:cNvGrpSpPr/>
          <p:nvPr/>
        </p:nvGrpSpPr>
        <p:grpSpPr>
          <a:xfrm>
            <a:off x="251520" y="195486"/>
            <a:ext cx="3304818" cy="504056"/>
            <a:chOff x="251520" y="260648"/>
            <a:chExt cx="3304818" cy="672074"/>
          </a:xfrm>
        </p:grpSpPr>
        <p:sp>
          <p:nvSpPr>
            <p:cNvPr id="15" name="TextBox 15">
              <a:extLst>
                <a:ext uri="{FF2B5EF4-FFF2-40B4-BE49-F238E27FC236}">
                  <a16:creationId xmlns:a16="http://schemas.microsoft.com/office/drawing/2014/main" id="{56120F58-8316-4190-97E7-39F958BD3B55}"/>
                </a:ext>
              </a:extLst>
            </p:cNvPr>
            <p:cNvSpPr txBox="1"/>
            <p:nvPr/>
          </p:nvSpPr>
          <p:spPr>
            <a:xfrm>
              <a:off x="251520" y="260648"/>
              <a:ext cx="3281668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>
                  <a:latin typeface="Calibri" panose="020F0502020204030204" pitchFamily="34" charset="0"/>
                  <a:ea typeface="黑体" pitchFamily="49" charset="-122"/>
                  <a:cs typeface="Calibri" panose="020F0502020204030204" pitchFamily="34" charset="0"/>
                </a:rPr>
                <a:t>2</a:t>
              </a:r>
              <a:r>
                <a:rPr lang="zh-CN" altLang="en-US" sz="2400">
                  <a:latin typeface="Calibri" panose="020F0502020204030204" pitchFamily="34" charset="0"/>
                  <a:ea typeface="黑体" pitchFamily="49" charset="-122"/>
                  <a:cs typeface="Calibri" panose="020F0502020204030204" pitchFamily="34" charset="0"/>
                </a:rPr>
                <a:t>、</a:t>
              </a:r>
              <a:r>
                <a:rPr lang="en-US" altLang="zh-CN" sz="2400">
                  <a:latin typeface="Calibri" panose="020F0502020204030204" pitchFamily="34" charset="0"/>
                  <a:ea typeface="黑体" pitchFamily="49" charset="-122"/>
                  <a:cs typeface="Calibri" panose="020F0502020204030204" pitchFamily="34" charset="0"/>
                </a:rPr>
                <a:t>admin</a:t>
              </a:r>
              <a:r>
                <a:rPr lang="zh-CN" altLang="en-US" sz="2400">
                  <a:latin typeface="+mj-lt"/>
                  <a:ea typeface="黑体" pitchFamily="49" charset="-122"/>
                  <a:cs typeface="Calibri" panose="020F0502020204030204" pitchFamily="34" charset="0"/>
                </a:rPr>
                <a:t>汉</a:t>
              </a:r>
              <a:r>
                <a:rPr lang="zh-CN" altLang="en-US" sz="2400">
                  <a:latin typeface="+mj-lt"/>
                  <a:ea typeface="黑体" pitchFamily="49" charset="-122"/>
                </a:rPr>
                <a:t>化相关内容</a:t>
              </a:r>
              <a:endParaRPr lang="zh-CN" altLang="en-US" sz="2400" dirty="0">
                <a:latin typeface="+mj-lt"/>
                <a:ea typeface="黑体" pitchFamily="49" charset="-122"/>
              </a:endParaRPr>
            </a:p>
          </p:txBody>
        </p: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AAA4CC1D-FA5F-4AE6-8EA4-6E413AAD9019}"/>
                </a:ext>
              </a:extLst>
            </p:cNvPr>
            <p:cNvCxnSpPr/>
            <p:nvPr/>
          </p:nvCxnSpPr>
          <p:spPr>
            <a:xfrm>
              <a:off x="323528" y="932722"/>
              <a:ext cx="3232810" cy="0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64832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555776" y="3032569"/>
            <a:ext cx="708044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https://github.com/HaddyYang/django2.0-course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2ED64194-76F6-484D-832E-37645D7C4E57}"/>
              </a:ext>
            </a:extLst>
          </p:cNvPr>
          <p:cNvGrpSpPr/>
          <p:nvPr/>
        </p:nvGrpSpPr>
        <p:grpSpPr>
          <a:xfrm>
            <a:off x="251520" y="195486"/>
            <a:ext cx="3304818" cy="504056"/>
            <a:chOff x="251520" y="260648"/>
            <a:chExt cx="3304818" cy="672074"/>
          </a:xfrm>
        </p:grpSpPr>
        <p:sp>
          <p:nvSpPr>
            <p:cNvPr id="9" name="TextBox 15">
              <a:extLst>
                <a:ext uri="{FF2B5EF4-FFF2-40B4-BE49-F238E27FC236}">
                  <a16:creationId xmlns:a16="http://schemas.microsoft.com/office/drawing/2014/main" id="{193EE89F-0ADF-4282-97EA-A3EF14BB80FB}"/>
                </a:ext>
              </a:extLst>
            </p:cNvPr>
            <p:cNvSpPr txBox="1"/>
            <p:nvPr/>
          </p:nvSpPr>
          <p:spPr>
            <a:xfrm>
              <a:off x="251520" y="260648"/>
              <a:ext cx="2787943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>
                  <a:ea typeface="黑体" pitchFamily="49" charset="-122"/>
                </a:rPr>
                <a:t>* 源码上传到</a:t>
              </a:r>
              <a:r>
                <a:rPr lang="en-US" altLang="zh-CN" sz="2400">
                  <a:latin typeface="Calibri" panose="020F0502020204030204" pitchFamily="34" charset="0"/>
                  <a:ea typeface="黑体" pitchFamily="49" charset="-122"/>
                  <a:cs typeface="Calibri" panose="020F0502020204030204" pitchFamily="34" charset="0"/>
                </a:rPr>
                <a:t>Github</a:t>
              </a:r>
              <a:endParaRPr lang="zh-CN" altLang="en-US" sz="2400">
                <a:latin typeface="Calibri" panose="020F0502020204030204" pitchFamily="34" charset="0"/>
                <a:ea typeface="黑体" pitchFamily="49" charset="-122"/>
                <a:cs typeface="Calibri" panose="020F0502020204030204" pitchFamily="34" charset="0"/>
              </a:endParaRPr>
            </a:p>
          </p:txBody>
        </p: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BAF809E8-7C92-47AA-A5C2-8815B8C455F5}"/>
                </a:ext>
              </a:extLst>
            </p:cNvPr>
            <p:cNvCxnSpPr/>
            <p:nvPr/>
          </p:nvCxnSpPr>
          <p:spPr>
            <a:xfrm>
              <a:off x="323528" y="932722"/>
              <a:ext cx="3232810" cy="0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C3FC0FEA-36F2-47E0-B467-EBB4593DD83D}"/>
              </a:ext>
            </a:extLst>
          </p:cNvPr>
          <p:cNvSpPr txBox="1"/>
          <p:nvPr/>
        </p:nvSpPr>
        <p:spPr>
          <a:xfrm>
            <a:off x="4226738" y="3676650"/>
            <a:ext cx="3738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或在</a:t>
            </a:r>
            <a:r>
              <a:rPr lang="en-US" altLang="zh-CN"/>
              <a:t>Github</a:t>
            </a:r>
            <a:r>
              <a:rPr lang="zh-CN" altLang="en-US"/>
              <a:t>搜索“</a:t>
            </a:r>
            <a:r>
              <a:rPr lang="en-US" altLang="zh-CN"/>
              <a:t>django2.0-course</a:t>
            </a:r>
            <a:r>
              <a:rPr lang="zh-CN" altLang="en-US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19437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169495" y="1234195"/>
            <a:ext cx="7853011" cy="4499061"/>
            <a:chOff x="1403648" y="1484784"/>
            <a:chExt cx="6393814" cy="3786309"/>
          </a:xfrm>
        </p:grpSpPr>
        <p:pic>
          <p:nvPicPr>
            <p:cNvPr id="2057" name="Picture 9" descr="C:\Users\Administrator\Downloads\qrcode_for_gh_840841323cb0_258.jpg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3648" y="1484784"/>
              <a:ext cx="2891143" cy="37863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9" name="Picture 11" descr="C:\Users\Administrator\Desktop\赞赏.png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70855" y="1508693"/>
              <a:ext cx="2926607" cy="37171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32ADD1DA-4065-44D7-8BB9-A5A000034E87}"/>
              </a:ext>
            </a:extLst>
          </p:cNvPr>
          <p:cNvGrpSpPr/>
          <p:nvPr/>
        </p:nvGrpSpPr>
        <p:grpSpPr>
          <a:xfrm>
            <a:off x="5037338" y="5640846"/>
            <a:ext cx="2171700" cy="989234"/>
            <a:chOff x="5046863" y="5688471"/>
            <a:chExt cx="2171700" cy="989234"/>
          </a:xfrm>
        </p:grpSpPr>
        <p:sp>
          <p:nvSpPr>
            <p:cNvPr id="3" name="TextBox 2"/>
            <p:cNvSpPr txBox="1"/>
            <p:nvPr/>
          </p:nvSpPr>
          <p:spPr>
            <a:xfrm>
              <a:off x="5170906" y="5688471"/>
              <a:ext cx="1850186" cy="6667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3733"/>
                <a:t>The End</a:t>
              </a:r>
              <a:endParaRPr lang="zh-CN" altLang="en-US" sz="3733"/>
            </a:p>
          </p:txBody>
        </p:sp>
        <p:pic>
          <p:nvPicPr>
            <p:cNvPr id="9" name="Picture 4" descr="https://zqyhdm.com/static/logo.png">
              <a:extLst>
                <a:ext uri="{FF2B5EF4-FFF2-40B4-BE49-F238E27FC236}">
                  <a16:creationId xmlns:a16="http://schemas.microsoft.com/office/drawing/2014/main" id="{631F9312-8606-471B-B1A4-80484BB3C5D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88351" y="6383249"/>
              <a:ext cx="1682604" cy="2944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5" name="直接连接符 4">
              <a:extLst>
                <a:ext uri="{FF2B5EF4-FFF2-40B4-BE49-F238E27FC236}">
                  <a16:creationId xmlns:a16="http://schemas.microsoft.com/office/drawing/2014/main" id="{44C22FF5-5E6C-4A50-AB43-9D4530B91E57}"/>
                </a:ext>
              </a:extLst>
            </p:cNvPr>
            <p:cNvCxnSpPr/>
            <p:nvPr/>
          </p:nvCxnSpPr>
          <p:spPr>
            <a:xfrm>
              <a:off x="5046863" y="6296025"/>
              <a:ext cx="2171700" cy="0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71380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48F64444-1355-4520-BF36-660046B3E840}"/>
              </a:ext>
            </a:extLst>
          </p:cNvPr>
          <p:cNvGrpSpPr/>
          <p:nvPr/>
        </p:nvGrpSpPr>
        <p:grpSpPr>
          <a:xfrm>
            <a:off x="251520" y="195486"/>
            <a:ext cx="3304818" cy="504056"/>
            <a:chOff x="251520" y="260648"/>
            <a:chExt cx="3304818" cy="672074"/>
          </a:xfrm>
        </p:grpSpPr>
        <p:sp>
          <p:nvSpPr>
            <p:cNvPr id="9" name="TextBox 15">
              <a:extLst>
                <a:ext uri="{FF2B5EF4-FFF2-40B4-BE49-F238E27FC236}">
                  <a16:creationId xmlns:a16="http://schemas.microsoft.com/office/drawing/2014/main" id="{0E2484C3-48AA-4E9D-A09B-9B5AE73FF180}"/>
                </a:ext>
              </a:extLst>
            </p:cNvPr>
            <p:cNvSpPr txBox="1"/>
            <p:nvPr/>
          </p:nvSpPr>
          <p:spPr>
            <a:xfrm>
              <a:off x="251520" y="260648"/>
              <a:ext cx="3044423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>
                  <a:latin typeface="Calibri" panose="020F0502020204030204" pitchFamily="34" charset="0"/>
                  <a:ea typeface="黑体" pitchFamily="49" charset="-122"/>
                  <a:cs typeface="Calibri" panose="020F0502020204030204" pitchFamily="34" charset="0"/>
                </a:rPr>
                <a:t>1</a:t>
              </a:r>
              <a:r>
                <a:rPr lang="zh-CN" altLang="en-US" sz="2400">
                  <a:latin typeface="Calibri" panose="020F0502020204030204" pitchFamily="34" charset="0"/>
                  <a:ea typeface="黑体" pitchFamily="49" charset="-122"/>
                  <a:cs typeface="Calibri" panose="020F0502020204030204" pitchFamily="34" charset="0"/>
                </a:rPr>
                <a:t>、</a:t>
              </a:r>
              <a:r>
                <a:rPr lang="en-US" altLang="zh-CN" sz="2400">
                  <a:latin typeface="Calibri" panose="020F0502020204030204" pitchFamily="34" charset="0"/>
                  <a:ea typeface="黑体" pitchFamily="49" charset="-122"/>
                  <a:cs typeface="Calibri" panose="020F0502020204030204" pitchFamily="34" charset="0"/>
                </a:rPr>
                <a:t>admin</a:t>
              </a:r>
              <a:r>
                <a:rPr lang="zh-CN" altLang="en-US" sz="2400">
                  <a:latin typeface="+mj-lt"/>
                  <a:ea typeface="黑体" pitchFamily="49" charset="-122"/>
                  <a:cs typeface="Calibri" panose="020F0502020204030204" pitchFamily="34" charset="0"/>
                </a:rPr>
                <a:t>汉</a:t>
              </a:r>
              <a:r>
                <a:rPr lang="zh-CN" altLang="en-US" sz="2400">
                  <a:latin typeface="+mj-lt"/>
                  <a:ea typeface="黑体" pitchFamily="49" charset="-122"/>
                </a:rPr>
                <a:t>化的作用</a:t>
              </a:r>
              <a:endParaRPr lang="zh-CN" altLang="en-US" sz="2400" dirty="0">
                <a:latin typeface="+mj-lt"/>
                <a:ea typeface="黑体" pitchFamily="49" charset="-122"/>
              </a:endParaRPr>
            </a:p>
          </p:txBody>
        </p: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030AB4D2-883E-4AF7-BAFF-3DC19AB2345A}"/>
                </a:ext>
              </a:extLst>
            </p:cNvPr>
            <p:cNvCxnSpPr/>
            <p:nvPr/>
          </p:nvCxnSpPr>
          <p:spPr>
            <a:xfrm>
              <a:off x="323528" y="932722"/>
              <a:ext cx="3232810" cy="0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>
            <a:extLst>
              <a:ext uri="{FF2B5EF4-FFF2-40B4-BE49-F238E27FC236}">
                <a16:creationId xmlns:a16="http://schemas.microsoft.com/office/drawing/2014/main" id="{82E0DCFF-7F10-476E-8E44-C06E73E9CECD}"/>
              </a:ext>
            </a:extLst>
          </p:cNvPr>
          <p:cNvSpPr txBox="1"/>
          <p:nvPr/>
        </p:nvSpPr>
        <p:spPr>
          <a:xfrm>
            <a:off x="2498997" y="2661973"/>
            <a:ext cx="2114681" cy="8341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000"/>
              <a:t>1</a:t>
            </a:r>
            <a:r>
              <a:rPr lang="zh-CN" altLang="en-US" sz="2000"/>
              <a:t>）方便自己阅读</a:t>
            </a:r>
            <a:endParaRPr lang="en-US" altLang="zh-CN" sz="2000"/>
          </a:p>
          <a:p>
            <a:pPr>
              <a:lnSpc>
                <a:spcPct val="125000"/>
              </a:lnSpc>
            </a:pPr>
            <a:r>
              <a:rPr lang="en-US" altLang="zh-CN" sz="2000"/>
              <a:t>2</a:t>
            </a:r>
            <a:r>
              <a:rPr lang="zh-CN" altLang="en-US" sz="2000"/>
              <a:t>）方便他人使用</a:t>
            </a:r>
          </a:p>
        </p:txBody>
      </p:sp>
    </p:spTree>
    <p:extLst>
      <p:ext uri="{BB962C8B-B14F-4D97-AF65-F5344CB8AC3E}">
        <p14:creationId xmlns:p14="http://schemas.microsoft.com/office/powerpoint/2010/main" val="2500510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48F64444-1355-4520-BF36-660046B3E840}"/>
              </a:ext>
            </a:extLst>
          </p:cNvPr>
          <p:cNvGrpSpPr/>
          <p:nvPr/>
        </p:nvGrpSpPr>
        <p:grpSpPr>
          <a:xfrm>
            <a:off x="251520" y="195486"/>
            <a:ext cx="3304818" cy="504056"/>
            <a:chOff x="251520" y="260648"/>
            <a:chExt cx="3304818" cy="672074"/>
          </a:xfrm>
        </p:grpSpPr>
        <p:sp>
          <p:nvSpPr>
            <p:cNvPr id="9" name="TextBox 15">
              <a:extLst>
                <a:ext uri="{FF2B5EF4-FFF2-40B4-BE49-F238E27FC236}">
                  <a16:creationId xmlns:a16="http://schemas.microsoft.com/office/drawing/2014/main" id="{0E2484C3-48AA-4E9D-A09B-9B5AE73FF180}"/>
                </a:ext>
              </a:extLst>
            </p:cNvPr>
            <p:cNvSpPr txBox="1"/>
            <p:nvPr/>
          </p:nvSpPr>
          <p:spPr>
            <a:xfrm>
              <a:off x="251520" y="260648"/>
              <a:ext cx="3281668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>
                  <a:latin typeface="Calibri" panose="020F0502020204030204" pitchFamily="34" charset="0"/>
                  <a:ea typeface="黑体" pitchFamily="49" charset="-122"/>
                  <a:cs typeface="Calibri" panose="020F0502020204030204" pitchFamily="34" charset="0"/>
                </a:rPr>
                <a:t>2</a:t>
              </a:r>
              <a:r>
                <a:rPr lang="zh-CN" altLang="en-US" sz="2400">
                  <a:latin typeface="Calibri" panose="020F0502020204030204" pitchFamily="34" charset="0"/>
                  <a:ea typeface="黑体" pitchFamily="49" charset="-122"/>
                  <a:cs typeface="Calibri" panose="020F0502020204030204" pitchFamily="34" charset="0"/>
                </a:rPr>
                <a:t>、</a:t>
              </a:r>
              <a:r>
                <a:rPr lang="en-US" altLang="zh-CN" sz="2400">
                  <a:latin typeface="Calibri" panose="020F0502020204030204" pitchFamily="34" charset="0"/>
                  <a:ea typeface="黑体" pitchFamily="49" charset="-122"/>
                  <a:cs typeface="Calibri" panose="020F0502020204030204" pitchFamily="34" charset="0"/>
                </a:rPr>
                <a:t>admin</a:t>
              </a:r>
              <a:r>
                <a:rPr lang="zh-CN" altLang="en-US" sz="2400">
                  <a:latin typeface="+mj-lt"/>
                  <a:ea typeface="黑体" pitchFamily="49" charset="-122"/>
                  <a:cs typeface="Calibri" panose="020F0502020204030204" pitchFamily="34" charset="0"/>
                </a:rPr>
                <a:t>汉</a:t>
              </a:r>
              <a:r>
                <a:rPr lang="zh-CN" altLang="en-US" sz="2400">
                  <a:latin typeface="+mj-lt"/>
                  <a:ea typeface="黑体" pitchFamily="49" charset="-122"/>
                </a:rPr>
                <a:t>化相关内容</a:t>
              </a:r>
              <a:endParaRPr lang="zh-CN" altLang="en-US" sz="2400" dirty="0">
                <a:latin typeface="+mj-lt"/>
                <a:ea typeface="黑体" pitchFamily="49" charset="-122"/>
              </a:endParaRPr>
            </a:p>
          </p:txBody>
        </p: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030AB4D2-883E-4AF7-BAFF-3DC19AB2345A}"/>
                </a:ext>
              </a:extLst>
            </p:cNvPr>
            <p:cNvCxnSpPr/>
            <p:nvPr/>
          </p:nvCxnSpPr>
          <p:spPr>
            <a:xfrm>
              <a:off x="323528" y="932722"/>
              <a:ext cx="3232810" cy="0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文本框 14">
            <a:extLst>
              <a:ext uri="{FF2B5EF4-FFF2-40B4-BE49-F238E27FC236}">
                <a16:creationId xmlns:a16="http://schemas.microsoft.com/office/drawing/2014/main" id="{86D95106-1B82-4881-8C87-3DED694D8258}"/>
              </a:ext>
            </a:extLst>
          </p:cNvPr>
          <p:cNvSpPr txBox="1"/>
          <p:nvPr/>
        </p:nvSpPr>
        <p:spPr>
          <a:xfrm>
            <a:off x="1579925" y="2050128"/>
            <a:ext cx="2805576" cy="27577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lnSpc>
                <a:spcPct val="125000"/>
              </a:lnSpc>
              <a:defRPr sz="2000"/>
            </a:lvl1pPr>
          </a:lstStyle>
          <a:p>
            <a:r>
              <a:rPr lang="en-US" altLang="zh-CN"/>
              <a:t>1</a:t>
            </a:r>
            <a:r>
              <a:rPr lang="zh-CN" altLang="en-US"/>
              <a:t>）语言</a:t>
            </a:r>
            <a:endParaRPr lang="en-US" altLang="zh-CN"/>
          </a:p>
          <a:p>
            <a:r>
              <a:rPr lang="en-US" altLang="zh-CN"/>
              <a:t>2</a:t>
            </a:r>
            <a:r>
              <a:rPr lang="zh-CN" altLang="en-US"/>
              <a:t>）时区</a:t>
            </a:r>
            <a:endParaRPr lang="en-US" altLang="zh-CN"/>
          </a:p>
          <a:p>
            <a:r>
              <a:rPr lang="en-US" altLang="zh-CN"/>
              <a:t>3</a:t>
            </a:r>
            <a:r>
              <a:rPr lang="zh-CN" altLang="en-US"/>
              <a:t>）字段名</a:t>
            </a:r>
            <a:endParaRPr lang="en-US" altLang="zh-CN"/>
          </a:p>
          <a:p>
            <a:r>
              <a:rPr lang="en-US" altLang="zh-CN"/>
              <a:t>4</a:t>
            </a:r>
            <a:r>
              <a:rPr lang="zh-CN" altLang="en-US"/>
              <a:t>）</a:t>
            </a:r>
            <a:r>
              <a:rPr lang="en-US" altLang="zh-CN"/>
              <a:t>admin</a:t>
            </a:r>
            <a:r>
              <a:rPr lang="zh-CN" altLang="en-US"/>
              <a:t>自定义字段名</a:t>
            </a:r>
            <a:endParaRPr lang="en-US" altLang="zh-CN"/>
          </a:p>
          <a:p>
            <a:r>
              <a:rPr lang="en-US" altLang="zh-CN"/>
              <a:t>5</a:t>
            </a:r>
            <a:r>
              <a:rPr lang="zh-CN" altLang="en-US"/>
              <a:t>）模块名称</a:t>
            </a:r>
            <a:endParaRPr lang="en-US" altLang="zh-CN"/>
          </a:p>
          <a:p>
            <a:r>
              <a:rPr lang="en-US" altLang="zh-CN"/>
              <a:t>6</a:t>
            </a:r>
            <a:r>
              <a:rPr lang="zh-CN" altLang="en-US"/>
              <a:t>）</a:t>
            </a:r>
            <a:r>
              <a:rPr lang="en-US" altLang="zh-CN"/>
              <a:t>app</a:t>
            </a:r>
            <a:r>
              <a:rPr lang="zh-CN" altLang="en-US"/>
              <a:t>名称</a:t>
            </a:r>
            <a:endParaRPr lang="en-US" altLang="zh-CN"/>
          </a:p>
          <a:p>
            <a:r>
              <a:rPr lang="en-US" altLang="zh-CN"/>
              <a:t>7</a:t>
            </a:r>
            <a:r>
              <a:rPr lang="zh-CN" altLang="en-US"/>
              <a:t>）</a:t>
            </a:r>
            <a:r>
              <a:rPr lang="en-US" altLang="zh-CN"/>
              <a:t>admin</a:t>
            </a:r>
            <a:r>
              <a:rPr lang="zh-CN" altLang="en-US"/>
              <a:t>后台标题</a:t>
            </a:r>
          </a:p>
        </p:txBody>
      </p:sp>
    </p:spTree>
    <p:extLst>
      <p:ext uri="{BB962C8B-B14F-4D97-AF65-F5344CB8AC3E}">
        <p14:creationId xmlns:p14="http://schemas.microsoft.com/office/powerpoint/2010/main" val="3357628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>
            <a:extLst>
              <a:ext uri="{FF2B5EF4-FFF2-40B4-BE49-F238E27FC236}">
                <a16:creationId xmlns:a16="http://schemas.microsoft.com/office/drawing/2014/main" id="{82E0DCFF-7F10-476E-8E44-C06E73E9CECD}"/>
              </a:ext>
            </a:extLst>
          </p:cNvPr>
          <p:cNvSpPr txBox="1"/>
          <p:nvPr/>
        </p:nvSpPr>
        <p:spPr>
          <a:xfrm>
            <a:off x="1579925" y="2050128"/>
            <a:ext cx="2805576" cy="27577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lnSpc>
                <a:spcPct val="125000"/>
              </a:lnSpc>
              <a:defRPr sz="2000"/>
            </a:lvl1pPr>
          </a:lstStyle>
          <a:p>
            <a:r>
              <a:rPr lang="en-US" altLang="zh-CN"/>
              <a:t>1</a:t>
            </a:r>
            <a:r>
              <a:rPr lang="zh-CN" altLang="en-US"/>
              <a:t>）语言</a:t>
            </a:r>
            <a:endParaRPr lang="en-US" altLang="zh-CN"/>
          </a:p>
          <a:p>
            <a:r>
              <a:rPr lang="en-US" altLang="zh-CN"/>
              <a:t>2</a:t>
            </a:r>
            <a:r>
              <a:rPr lang="zh-CN" altLang="en-US"/>
              <a:t>）时区</a:t>
            </a:r>
            <a:endParaRPr lang="en-US" altLang="zh-CN"/>
          </a:p>
          <a:p>
            <a:r>
              <a:rPr lang="en-US" altLang="zh-CN"/>
              <a:t>3</a:t>
            </a:r>
            <a:r>
              <a:rPr lang="zh-CN" altLang="en-US"/>
              <a:t>）字段名</a:t>
            </a:r>
            <a:endParaRPr lang="en-US" altLang="zh-CN"/>
          </a:p>
          <a:p>
            <a:r>
              <a:rPr lang="en-US" altLang="zh-CN"/>
              <a:t>4</a:t>
            </a:r>
            <a:r>
              <a:rPr lang="zh-CN" altLang="en-US"/>
              <a:t>）</a:t>
            </a:r>
            <a:r>
              <a:rPr lang="en-US" altLang="zh-CN"/>
              <a:t>admin</a:t>
            </a:r>
            <a:r>
              <a:rPr lang="zh-CN" altLang="en-US"/>
              <a:t>自定义字段名</a:t>
            </a:r>
            <a:endParaRPr lang="en-US" altLang="zh-CN"/>
          </a:p>
          <a:p>
            <a:r>
              <a:rPr lang="en-US" altLang="zh-CN"/>
              <a:t>5</a:t>
            </a:r>
            <a:r>
              <a:rPr lang="zh-CN" altLang="en-US"/>
              <a:t>）模块名称</a:t>
            </a:r>
            <a:endParaRPr lang="en-US" altLang="zh-CN"/>
          </a:p>
          <a:p>
            <a:r>
              <a:rPr lang="en-US" altLang="zh-CN"/>
              <a:t>6</a:t>
            </a:r>
            <a:r>
              <a:rPr lang="zh-CN" altLang="en-US"/>
              <a:t>）</a:t>
            </a:r>
            <a:r>
              <a:rPr lang="en-US" altLang="zh-CN"/>
              <a:t>app</a:t>
            </a:r>
            <a:r>
              <a:rPr lang="zh-CN" altLang="en-US"/>
              <a:t>名称</a:t>
            </a:r>
            <a:endParaRPr lang="en-US" altLang="zh-CN"/>
          </a:p>
          <a:p>
            <a:r>
              <a:rPr lang="en-US" altLang="zh-CN"/>
              <a:t>7</a:t>
            </a:r>
            <a:r>
              <a:rPr lang="zh-CN" altLang="en-US"/>
              <a:t>）</a:t>
            </a:r>
            <a:r>
              <a:rPr lang="en-US" altLang="zh-CN"/>
              <a:t>admin</a:t>
            </a:r>
            <a:r>
              <a:rPr lang="zh-CN" altLang="en-US"/>
              <a:t>后台标题</a:t>
            </a: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D0D032FC-DCA4-4C45-B82D-3DD2C456AF21}"/>
              </a:ext>
            </a:extLst>
          </p:cNvPr>
          <p:cNvGrpSpPr/>
          <p:nvPr/>
        </p:nvGrpSpPr>
        <p:grpSpPr>
          <a:xfrm>
            <a:off x="2641937" y="1115345"/>
            <a:ext cx="7431580" cy="1779032"/>
            <a:chOff x="2641937" y="1115345"/>
            <a:chExt cx="7431580" cy="1779032"/>
          </a:xfrm>
        </p:grpSpPr>
        <p:pic>
          <p:nvPicPr>
            <p:cNvPr id="2" name="图片 1">
              <a:extLst>
                <a:ext uri="{FF2B5EF4-FFF2-40B4-BE49-F238E27FC236}">
                  <a16:creationId xmlns:a16="http://schemas.microsoft.com/office/drawing/2014/main" id="{04834527-45B6-4BF1-ABA5-4508F8F686C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68067" y="1484677"/>
              <a:ext cx="5505450" cy="1409700"/>
            </a:xfrm>
            <a:prstGeom prst="rect">
              <a:avLst/>
            </a:prstGeom>
          </p:spPr>
        </p:pic>
        <p:cxnSp>
          <p:nvCxnSpPr>
            <p:cNvPr id="4" name="直接箭头连接符 3">
              <a:extLst>
                <a:ext uri="{FF2B5EF4-FFF2-40B4-BE49-F238E27FC236}">
                  <a16:creationId xmlns:a16="http://schemas.microsoft.com/office/drawing/2014/main" id="{51880B2C-1A0A-434B-B715-070E17FFF625}"/>
                </a:ext>
              </a:extLst>
            </p:cNvPr>
            <p:cNvCxnSpPr>
              <a:cxnSpLocks/>
            </p:cNvCxnSpPr>
            <p:nvPr/>
          </p:nvCxnSpPr>
          <p:spPr>
            <a:xfrm>
              <a:off x="2641937" y="2298583"/>
              <a:ext cx="19261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8C529942-4EF5-4858-893E-35FEAA15F7D5}"/>
                </a:ext>
              </a:extLst>
            </p:cNvPr>
            <p:cNvSpPr txBox="1"/>
            <p:nvPr/>
          </p:nvSpPr>
          <p:spPr>
            <a:xfrm>
              <a:off x="4568067" y="1115345"/>
              <a:ext cx="12426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settings.py</a:t>
              </a:r>
              <a:endParaRPr lang="zh-CN" altLang="en-US"/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20891B50-EB0C-4F26-AC3F-4AF5A3AF0725}"/>
              </a:ext>
            </a:extLst>
          </p:cNvPr>
          <p:cNvGrpSpPr/>
          <p:nvPr/>
        </p:nvGrpSpPr>
        <p:grpSpPr>
          <a:xfrm>
            <a:off x="251520" y="195486"/>
            <a:ext cx="3304818" cy="504056"/>
            <a:chOff x="251520" y="260648"/>
            <a:chExt cx="3304818" cy="672074"/>
          </a:xfrm>
        </p:grpSpPr>
        <p:sp>
          <p:nvSpPr>
            <p:cNvPr id="13" name="TextBox 15">
              <a:extLst>
                <a:ext uri="{FF2B5EF4-FFF2-40B4-BE49-F238E27FC236}">
                  <a16:creationId xmlns:a16="http://schemas.microsoft.com/office/drawing/2014/main" id="{BDDE2261-B1A3-49A3-8339-2CD53541FBB0}"/>
                </a:ext>
              </a:extLst>
            </p:cNvPr>
            <p:cNvSpPr txBox="1"/>
            <p:nvPr/>
          </p:nvSpPr>
          <p:spPr>
            <a:xfrm>
              <a:off x="251520" y="260648"/>
              <a:ext cx="3281668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>
                  <a:latin typeface="Calibri" panose="020F0502020204030204" pitchFamily="34" charset="0"/>
                  <a:ea typeface="黑体" pitchFamily="49" charset="-122"/>
                  <a:cs typeface="Calibri" panose="020F0502020204030204" pitchFamily="34" charset="0"/>
                </a:rPr>
                <a:t>2</a:t>
              </a:r>
              <a:r>
                <a:rPr lang="zh-CN" altLang="en-US" sz="2400">
                  <a:latin typeface="Calibri" panose="020F0502020204030204" pitchFamily="34" charset="0"/>
                  <a:ea typeface="黑体" pitchFamily="49" charset="-122"/>
                  <a:cs typeface="Calibri" panose="020F0502020204030204" pitchFamily="34" charset="0"/>
                </a:rPr>
                <a:t>、</a:t>
              </a:r>
              <a:r>
                <a:rPr lang="en-US" altLang="zh-CN" sz="2400">
                  <a:latin typeface="Calibri" panose="020F0502020204030204" pitchFamily="34" charset="0"/>
                  <a:ea typeface="黑体" pitchFamily="49" charset="-122"/>
                  <a:cs typeface="Calibri" panose="020F0502020204030204" pitchFamily="34" charset="0"/>
                </a:rPr>
                <a:t>admin</a:t>
              </a:r>
              <a:r>
                <a:rPr lang="zh-CN" altLang="en-US" sz="2400">
                  <a:latin typeface="+mj-lt"/>
                  <a:ea typeface="黑体" pitchFamily="49" charset="-122"/>
                  <a:cs typeface="Calibri" panose="020F0502020204030204" pitchFamily="34" charset="0"/>
                </a:rPr>
                <a:t>汉</a:t>
              </a:r>
              <a:r>
                <a:rPr lang="zh-CN" altLang="en-US" sz="2400">
                  <a:latin typeface="+mj-lt"/>
                  <a:ea typeface="黑体" pitchFamily="49" charset="-122"/>
                </a:rPr>
                <a:t>化相关内容</a:t>
              </a:r>
              <a:endParaRPr lang="zh-CN" altLang="en-US" sz="2400" dirty="0">
                <a:latin typeface="+mj-lt"/>
                <a:ea typeface="黑体" pitchFamily="49" charset="-122"/>
              </a:endParaRPr>
            </a:p>
          </p:txBody>
        </p: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9F276572-2F03-4350-8A74-C1A105938340}"/>
                </a:ext>
              </a:extLst>
            </p:cNvPr>
            <p:cNvCxnSpPr/>
            <p:nvPr/>
          </p:nvCxnSpPr>
          <p:spPr>
            <a:xfrm>
              <a:off x="323528" y="932722"/>
              <a:ext cx="3232810" cy="0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17740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>
            <a:extLst>
              <a:ext uri="{FF2B5EF4-FFF2-40B4-BE49-F238E27FC236}">
                <a16:creationId xmlns:a16="http://schemas.microsoft.com/office/drawing/2014/main" id="{82E0DCFF-7F10-476E-8E44-C06E73E9CECD}"/>
              </a:ext>
            </a:extLst>
          </p:cNvPr>
          <p:cNvSpPr txBox="1"/>
          <p:nvPr/>
        </p:nvSpPr>
        <p:spPr>
          <a:xfrm>
            <a:off x="1579925" y="2050128"/>
            <a:ext cx="2805576" cy="27577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lnSpc>
                <a:spcPct val="125000"/>
              </a:lnSpc>
              <a:defRPr sz="2000"/>
            </a:lvl1pPr>
          </a:lstStyle>
          <a:p>
            <a:r>
              <a:rPr lang="en-US" altLang="zh-CN"/>
              <a:t>1</a:t>
            </a:r>
            <a:r>
              <a:rPr lang="zh-CN" altLang="en-US"/>
              <a:t>）语言</a:t>
            </a:r>
            <a:endParaRPr lang="en-US" altLang="zh-CN"/>
          </a:p>
          <a:p>
            <a:r>
              <a:rPr lang="en-US" altLang="zh-CN"/>
              <a:t>2</a:t>
            </a:r>
            <a:r>
              <a:rPr lang="zh-CN" altLang="en-US"/>
              <a:t>）时区</a:t>
            </a:r>
            <a:endParaRPr lang="en-US" altLang="zh-CN"/>
          </a:p>
          <a:p>
            <a:r>
              <a:rPr lang="en-US" altLang="zh-CN"/>
              <a:t>3</a:t>
            </a:r>
            <a:r>
              <a:rPr lang="zh-CN" altLang="en-US"/>
              <a:t>）字段名</a:t>
            </a:r>
            <a:endParaRPr lang="en-US" altLang="zh-CN"/>
          </a:p>
          <a:p>
            <a:r>
              <a:rPr lang="en-US" altLang="zh-CN"/>
              <a:t>4</a:t>
            </a:r>
            <a:r>
              <a:rPr lang="zh-CN" altLang="en-US"/>
              <a:t>）</a:t>
            </a:r>
            <a:r>
              <a:rPr lang="en-US" altLang="zh-CN"/>
              <a:t>admin</a:t>
            </a:r>
            <a:r>
              <a:rPr lang="zh-CN" altLang="en-US"/>
              <a:t>自定义字段名</a:t>
            </a:r>
            <a:endParaRPr lang="en-US" altLang="zh-CN"/>
          </a:p>
          <a:p>
            <a:r>
              <a:rPr lang="en-US" altLang="zh-CN"/>
              <a:t>5</a:t>
            </a:r>
            <a:r>
              <a:rPr lang="zh-CN" altLang="en-US"/>
              <a:t>）模块名称</a:t>
            </a:r>
            <a:endParaRPr lang="en-US" altLang="zh-CN"/>
          </a:p>
          <a:p>
            <a:r>
              <a:rPr lang="en-US" altLang="zh-CN"/>
              <a:t>6</a:t>
            </a:r>
            <a:r>
              <a:rPr lang="zh-CN" altLang="en-US"/>
              <a:t>）</a:t>
            </a:r>
            <a:r>
              <a:rPr lang="en-US" altLang="zh-CN"/>
              <a:t>app</a:t>
            </a:r>
            <a:r>
              <a:rPr lang="zh-CN" altLang="en-US"/>
              <a:t>名称</a:t>
            </a:r>
            <a:endParaRPr lang="en-US" altLang="zh-CN"/>
          </a:p>
          <a:p>
            <a:r>
              <a:rPr lang="en-US" altLang="zh-CN"/>
              <a:t>7</a:t>
            </a:r>
            <a:r>
              <a:rPr lang="zh-CN" altLang="en-US"/>
              <a:t>）</a:t>
            </a:r>
            <a:r>
              <a:rPr lang="en-US" altLang="zh-CN"/>
              <a:t>admin</a:t>
            </a:r>
            <a:r>
              <a:rPr lang="zh-CN" altLang="en-US"/>
              <a:t>后台标题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EAAADEEE-9448-432C-A50C-9E21F09B8A04}"/>
              </a:ext>
            </a:extLst>
          </p:cNvPr>
          <p:cNvGrpSpPr/>
          <p:nvPr/>
        </p:nvGrpSpPr>
        <p:grpSpPr>
          <a:xfrm>
            <a:off x="2641937" y="1115345"/>
            <a:ext cx="7431580" cy="1779032"/>
            <a:chOff x="2641937" y="1115345"/>
            <a:chExt cx="7431580" cy="1779032"/>
          </a:xfrm>
        </p:grpSpPr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65D7A359-683D-43BE-8021-894BBAE5895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68067" y="1484677"/>
              <a:ext cx="5505450" cy="1409700"/>
            </a:xfrm>
            <a:prstGeom prst="rect">
              <a:avLst/>
            </a:prstGeom>
          </p:spPr>
        </p:pic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C5D9B3EB-EECC-47AC-8B55-B6C0117A4109}"/>
                </a:ext>
              </a:extLst>
            </p:cNvPr>
            <p:cNvCxnSpPr>
              <a:cxnSpLocks/>
            </p:cNvCxnSpPr>
            <p:nvPr/>
          </p:nvCxnSpPr>
          <p:spPr>
            <a:xfrm>
              <a:off x="2641937" y="2650920"/>
              <a:ext cx="19261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353D875A-0E1C-4445-B64A-20377BE6AEBE}"/>
                </a:ext>
              </a:extLst>
            </p:cNvPr>
            <p:cNvSpPr txBox="1"/>
            <p:nvPr/>
          </p:nvSpPr>
          <p:spPr>
            <a:xfrm>
              <a:off x="4568067" y="1115345"/>
              <a:ext cx="12426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settings.py</a:t>
              </a:r>
              <a:endParaRPr lang="zh-CN" altLang="en-US"/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79DB2E1E-269E-4A3E-9521-9232D48E6658}"/>
              </a:ext>
            </a:extLst>
          </p:cNvPr>
          <p:cNvGrpSpPr/>
          <p:nvPr/>
        </p:nvGrpSpPr>
        <p:grpSpPr>
          <a:xfrm>
            <a:off x="251520" y="195486"/>
            <a:ext cx="3304818" cy="504056"/>
            <a:chOff x="251520" y="260648"/>
            <a:chExt cx="3304818" cy="672074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9D70902-5EAF-4C0C-8CBB-BC585BF6D3A2}"/>
                </a:ext>
              </a:extLst>
            </p:cNvPr>
            <p:cNvSpPr txBox="1"/>
            <p:nvPr/>
          </p:nvSpPr>
          <p:spPr>
            <a:xfrm>
              <a:off x="251520" y="260648"/>
              <a:ext cx="3281668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>
                  <a:latin typeface="Calibri" panose="020F0502020204030204" pitchFamily="34" charset="0"/>
                  <a:ea typeface="黑体" pitchFamily="49" charset="-122"/>
                  <a:cs typeface="Calibri" panose="020F0502020204030204" pitchFamily="34" charset="0"/>
                </a:rPr>
                <a:t>2</a:t>
              </a:r>
              <a:r>
                <a:rPr lang="zh-CN" altLang="en-US" sz="2400">
                  <a:latin typeface="Calibri" panose="020F0502020204030204" pitchFamily="34" charset="0"/>
                  <a:ea typeface="黑体" pitchFamily="49" charset="-122"/>
                  <a:cs typeface="Calibri" panose="020F0502020204030204" pitchFamily="34" charset="0"/>
                </a:rPr>
                <a:t>、</a:t>
              </a:r>
              <a:r>
                <a:rPr lang="en-US" altLang="zh-CN" sz="2400">
                  <a:latin typeface="Calibri" panose="020F0502020204030204" pitchFamily="34" charset="0"/>
                  <a:ea typeface="黑体" pitchFamily="49" charset="-122"/>
                  <a:cs typeface="Calibri" panose="020F0502020204030204" pitchFamily="34" charset="0"/>
                </a:rPr>
                <a:t>admin</a:t>
              </a:r>
              <a:r>
                <a:rPr lang="zh-CN" altLang="en-US" sz="2400">
                  <a:latin typeface="+mj-lt"/>
                  <a:ea typeface="黑体" pitchFamily="49" charset="-122"/>
                  <a:cs typeface="Calibri" panose="020F0502020204030204" pitchFamily="34" charset="0"/>
                </a:rPr>
                <a:t>汉</a:t>
              </a:r>
              <a:r>
                <a:rPr lang="zh-CN" altLang="en-US" sz="2400">
                  <a:latin typeface="+mj-lt"/>
                  <a:ea typeface="黑体" pitchFamily="49" charset="-122"/>
                </a:rPr>
                <a:t>化相关内容</a:t>
              </a:r>
              <a:endParaRPr lang="zh-CN" altLang="en-US" sz="2400" dirty="0">
                <a:latin typeface="+mj-lt"/>
                <a:ea typeface="黑体" pitchFamily="49" charset="-122"/>
              </a:endParaRPr>
            </a:p>
          </p:txBody>
        </p: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FE138E85-93DA-47CE-99D3-9232BFFD61CB}"/>
                </a:ext>
              </a:extLst>
            </p:cNvPr>
            <p:cNvCxnSpPr/>
            <p:nvPr/>
          </p:nvCxnSpPr>
          <p:spPr>
            <a:xfrm>
              <a:off x="323528" y="932722"/>
              <a:ext cx="3232810" cy="0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99686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>
            <a:extLst>
              <a:ext uri="{FF2B5EF4-FFF2-40B4-BE49-F238E27FC236}">
                <a16:creationId xmlns:a16="http://schemas.microsoft.com/office/drawing/2014/main" id="{BD41FB8B-4A30-45C6-87FC-386702896600}"/>
              </a:ext>
            </a:extLst>
          </p:cNvPr>
          <p:cNvSpPr txBox="1"/>
          <p:nvPr/>
        </p:nvSpPr>
        <p:spPr>
          <a:xfrm>
            <a:off x="1579925" y="2050128"/>
            <a:ext cx="2805576" cy="27577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lnSpc>
                <a:spcPct val="125000"/>
              </a:lnSpc>
              <a:defRPr sz="2000"/>
            </a:lvl1pPr>
          </a:lstStyle>
          <a:p>
            <a:r>
              <a:rPr lang="en-US" altLang="zh-CN"/>
              <a:t>1</a:t>
            </a:r>
            <a:r>
              <a:rPr lang="zh-CN" altLang="en-US"/>
              <a:t>）语言</a:t>
            </a:r>
            <a:endParaRPr lang="en-US" altLang="zh-CN"/>
          </a:p>
          <a:p>
            <a:r>
              <a:rPr lang="en-US" altLang="zh-CN"/>
              <a:t>2</a:t>
            </a:r>
            <a:r>
              <a:rPr lang="zh-CN" altLang="en-US"/>
              <a:t>）时区</a:t>
            </a:r>
            <a:endParaRPr lang="en-US" altLang="zh-CN"/>
          </a:p>
          <a:p>
            <a:r>
              <a:rPr lang="en-US" altLang="zh-CN"/>
              <a:t>3</a:t>
            </a:r>
            <a:r>
              <a:rPr lang="zh-CN" altLang="en-US"/>
              <a:t>）字段名</a:t>
            </a:r>
            <a:endParaRPr lang="en-US" altLang="zh-CN"/>
          </a:p>
          <a:p>
            <a:r>
              <a:rPr lang="en-US" altLang="zh-CN"/>
              <a:t>4</a:t>
            </a:r>
            <a:r>
              <a:rPr lang="zh-CN" altLang="en-US"/>
              <a:t>）</a:t>
            </a:r>
            <a:r>
              <a:rPr lang="en-US" altLang="zh-CN"/>
              <a:t>admin</a:t>
            </a:r>
            <a:r>
              <a:rPr lang="zh-CN" altLang="en-US"/>
              <a:t>自定义字段名</a:t>
            </a:r>
            <a:endParaRPr lang="en-US" altLang="zh-CN"/>
          </a:p>
          <a:p>
            <a:r>
              <a:rPr lang="en-US" altLang="zh-CN"/>
              <a:t>5</a:t>
            </a:r>
            <a:r>
              <a:rPr lang="zh-CN" altLang="en-US"/>
              <a:t>）模块名称</a:t>
            </a:r>
            <a:endParaRPr lang="en-US" altLang="zh-CN"/>
          </a:p>
          <a:p>
            <a:r>
              <a:rPr lang="en-US" altLang="zh-CN"/>
              <a:t>6</a:t>
            </a:r>
            <a:r>
              <a:rPr lang="zh-CN" altLang="en-US"/>
              <a:t>）</a:t>
            </a:r>
            <a:r>
              <a:rPr lang="en-US" altLang="zh-CN"/>
              <a:t>app</a:t>
            </a:r>
            <a:r>
              <a:rPr lang="zh-CN" altLang="en-US"/>
              <a:t>名称</a:t>
            </a:r>
            <a:endParaRPr lang="en-US" altLang="zh-CN"/>
          </a:p>
          <a:p>
            <a:r>
              <a:rPr lang="en-US" altLang="zh-CN"/>
              <a:t>7</a:t>
            </a:r>
            <a:r>
              <a:rPr lang="zh-CN" altLang="en-US"/>
              <a:t>）</a:t>
            </a:r>
            <a:r>
              <a:rPr lang="en-US" altLang="zh-CN"/>
              <a:t>admin</a:t>
            </a:r>
            <a:r>
              <a:rPr lang="zh-CN" altLang="en-US"/>
              <a:t>后台标题</a:t>
            </a: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B4B1E740-05F5-4A73-96A2-0B293D23E9F4}"/>
              </a:ext>
            </a:extLst>
          </p:cNvPr>
          <p:cNvGrpSpPr/>
          <p:nvPr/>
        </p:nvGrpSpPr>
        <p:grpSpPr>
          <a:xfrm>
            <a:off x="2885812" y="1745073"/>
            <a:ext cx="8147807" cy="1308522"/>
            <a:chOff x="2885812" y="1745073"/>
            <a:chExt cx="8147807" cy="1308522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6A99796F-FA1B-4740-B716-F4ABBA714B2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80419" y="2178681"/>
              <a:ext cx="6553200" cy="771525"/>
            </a:xfrm>
            <a:prstGeom prst="rect">
              <a:avLst/>
            </a:prstGeom>
          </p:spPr>
        </p:pic>
        <p:cxnSp>
          <p:nvCxnSpPr>
            <p:cNvPr id="6" name="连接符: 肘形 5">
              <a:extLst>
                <a:ext uri="{FF2B5EF4-FFF2-40B4-BE49-F238E27FC236}">
                  <a16:creationId xmlns:a16="http://schemas.microsoft.com/office/drawing/2014/main" id="{F824A110-B019-47DF-971C-10884E0390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85812" y="2743200"/>
              <a:ext cx="1594607" cy="310395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8B793A86-3DCC-42CF-AD22-D07959E02170}"/>
                </a:ext>
              </a:extLst>
            </p:cNvPr>
            <p:cNvSpPr txBox="1"/>
            <p:nvPr/>
          </p:nvSpPr>
          <p:spPr>
            <a:xfrm>
              <a:off x="4480419" y="1745073"/>
              <a:ext cx="45015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models.py    </a:t>
              </a:r>
              <a:r>
                <a:rPr lang="zh-CN" altLang="en-US"/>
                <a:t>设置字段的</a:t>
              </a:r>
              <a:r>
                <a:rPr lang="en-US" altLang="zh-CN"/>
                <a:t>verbose_name</a:t>
              </a:r>
              <a:r>
                <a:rPr lang="zh-CN" altLang="en-US"/>
                <a:t>属性</a:t>
              </a: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E167477A-7120-434E-935B-BBEB462E2FF3}"/>
              </a:ext>
            </a:extLst>
          </p:cNvPr>
          <p:cNvGrpSpPr/>
          <p:nvPr/>
        </p:nvGrpSpPr>
        <p:grpSpPr>
          <a:xfrm>
            <a:off x="251520" y="195486"/>
            <a:ext cx="3304818" cy="504056"/>
            <a:chOff x="251520" y="260648"/>
            <a:chExt cx="3304818" cy="672074"/>
          </a:xfrm>
        </p:grpSpPr>
        <p:sp>
          <p:nvSpPr>
            <p:cNvPr id="14" name="TextBox 15">
              <a:extLst>
                <a:ext uri="{FF2B5EF4-FFF2-40B4-BE49-F238E27FC236}">
                  <a16:creationId xmlns:a16="http://schemas.microsoft.com/office/drawing/2014/main" id="{A0C1AD08-4263-4480-AF73-4A238CD85E4C}"/>
                </a:ext>
              </a:extLst>
            </p:cNvPr>
            <p:cNvSpPr txBox="1"/>
            <p:nvPr/>
          </p:nvSpPr>
          <p:spPr>
            <a:xfrm>
              <a:off x="251520" y="260648"/>
              <a:ext cx="3281668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>
                  <a:latin typeface="Calibri" panose="020F0502020204030204" pitchFamily="34" charset="0"/>
                  <a:ea typeface="黑体" pitchFamily="49" charset="-122"/>
                  <a:cs typeface="Calibri" panose="020F0502020204030204" pitchFamily="34" charset="0"/>
                </a:rPr>
                <a:t>2</a:t>
              </a:r>
              <a:r>
                <a:rPr lang="zh-CN" altLang="en-US" sz="2400">
                  <a:latin typeface="Calibri" panose="020F0502020204030204" pitchFamily="34" charset="0"/>
                  <a:ea typeface="黑体" pitchFamily="49" charset="-122"/>
                  <a:cs typeface="Calibri" panose="020F0502020204030204" pitchFamily="34" charset="0"/>
                </a:rPr>
                <a:t>、</a:t>
              </a:r>
              <a:r>
                <a:rPr lang="en-US" altLang="zh-CN" sz="2400">
                  <a:latin typeface="Calibri" panose="020F0502020204030204" pitchFamily="34" charset="0"/>
                  <a:ea typeface="黑体" pitchFamily="49" charset="-122"/>
                  <a:cs typeface="Calibri" panose="020F0502020204030204" pitchFamily="34" charset="0"/>
                </a:rPr>
                <a:t>admin</a:t>
              </a:r>
              <a:r>
                <a:rPr lang="zh-CN" altLang="en-US" sz="2400">
                  <a:latin typeface="+mj-lt"/>
                  <a:ea typeface="黑体" pitchFamily="49" charset="-122"/>
                  <a:cs typeface="Calibri" panose="020F0502020204030204" pitchFamily="34" charset="0"/>
                </a:rPr>
                <a:t>汉</a:t>
              </a:r>
              <a:r>
                <a:rPr lang="zh-CN" altLang="en-US" sz="2400">
                  <a:latin typeface="+mj-lt"/>
                  <a:ea typeface="黑体" pitchFamily="49" charset="-122"/>
                </a:rPr>
                <a:t>化相关内容</a:t>
              </a:r>
              <a:endParaRPr lang="zh-CN" altLang="en-US" sz="2400" dirty="0">
                <a:latin typeface="+mj-lt"/>
                <a:ea typeface="黑体" pitchFamily="49" charset="-122"/>
              </a:endParaRPr>
            </a:p>
          </p:txBody>
        </p: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0B928EF6-ECCB-4375-91F7-3948C9C79A1D}"/>
                </a:ext>
              </a:extLst>
            </p:cNvPr>
            <p:cNvCxnSpPr/>
            <p:nvPr/>
          </p:nvCxnSpPr>
          <p:spPr>
            <a:xfrm>
              <a:off x="323528" y="932722"/>
              <a:ext cx="3232810" cy="0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8239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>
            <a:extLst>
              <a:ext uri="{FF2B5EF4-FFF2-40B4-BE49-F238E27FC236}">
                <a16:creationId xmlns:a16="http://schemas.microsoft.com/office/drawing/2014/main" id="{BD41FB8B-4A30-45C6-87FC-386702896600}"/>
              </a:ext>
            </a:extLst>
          </p:cNvPr>
          <p:cNvSpPr txBox="1"/>
          <p:nvPr/>
        </p:nvSpPr>
        <p:spPr>
          <a:xfrm>
            <a:off x="1579925" y="2050128"/>
            <a:ext cx="2805576" cy="27577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lnSpc>
                <a:spcPct val="125000"/>
              </a:lnSpc>
              <a:defRPr sz="2000"/>
            </a:lvl1pPr>
          </a:lstStyle>
          <a:p>
            <a:r>
              <a:rPr lang="en-US" altLang="zh-CN"/>
              <a:t>1</a:t>
            </a:r>
            <a:r>
              <a:rPr lang="zh-CN" altLang="en-US"/>
              <a:t>）语言</a:t>
            </a:r>
            <a:endParaRPr lang="en-US" altLang="zh-CN"/>
          </a:p>
          <a:p>
            <a:r>
              <a:rPr lang="en-US" altLang="zh-CN"/>
              <a:t>2</a:t>
            </a:r>
            <a:r>
              <a:rPr lang="zh-CN" altLang="en-US"/>
              <a:t>）时区</a:t>
            </a:r>
            <a:endParaRPr lang="en-US" altLang="zh-CN"/>
          </a:p>
          <a:p>
            <a:r>
              <a:rPr lang="en-US" altLang="zh-CN"/>
              <a:t>3</a:t>
            </a:r>
            <a:r>
              <a:rPr lang="zh-CN" altLang="en-US"/>
              <a:t>）字段名</a:t>
            </a:r>
            <a:endParaRPr lang="en-US" altLang="zh-CN"/>
          </a:p>
          <a:p>
            <a:r>
              <a:rPr lang="en-US" altLang="zh-CN"/>
              <a:t>4</a:t>
            </a:r>
            <a:r>
              <a:rPr lang="zh-CN" altLang="en-US"/>
              <a:t>）</a:t>
            </a:r>
            <a:r>
              <a:rPr lang="en-US" altLang="zh-CN"/>
              <a:t>admin</a:t>
            </a:r>
            <a:r>
              <a:rPr lang="zh-CN" altLang="en-US"/>
              <a:t>自定义字段名</a:t>
            </a:r>
            <a:endParaRPr lang="en-US" altLang="zh-CN"/>
          </a:p>
          <a:p>
            <a:r>
              <a:rPr lang="en-US" altLang="zh-CN"/>
              <a:t>5</a:t>
            </a:r>
            <a:r>
              <a:rPr lang="zh-CN" altLang="en-US"/>
              <a:t>）模块名称</a:t>
            </a:r>
            <a:endParaRPr lang="en-US" altLang="zh-CN"/>
          </a:p>
          <a:p>
            <a:r>
              <a:rPr lang="en-US" altLang="zh-CN"/>
              <a:t>6</a:t>
            </a:r>
            <a:r>
              <a:rPr lang="zh-CN" altLang="en-US"/>
              <a:t>）</a:t>
            </a:r>
            <a:r>
              <a:rPr lang="en-US" altLang="zh-CN"/>
              <a:t>app</a:t>
            </a:r>
            <a:r>
              <a:rPr lang="zh-CN" altLang="en-US"/>
              <a:t>名称</a:t>
            </a:r>
            <a:endParaRPr lang="en-US" altLang="zh-CN"/>
          </a:p>
          <a:p>
            <a:r>
              <a:rPr lang="en-US" altLang="zh-CN"/>
              <a:t>7</a:t>
            </a:r>
            <a:r>
              <a:rPr lang="zh-CN" altLang="en-US"/>
              <a:t>）</a:t>
            </a:r>
            <a:r>
              <a:rPr lang="en-US" altLang="zh-CN"/>
              <a:t>admin</a:t>
            </a:r>
            <a:r>
              <a:rPr lang="zh-CN" altLang="en-US"/>
              <a:t>后台标题</a:t>
            </a: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00B86C83-459F-4094-8DC0-FEF5565ECE28}"/>
              </a:ext>
            </a:extLst>
          </p:cNvPr>
          <p:cNvGrpSpPr/>
          <p:nvPr/>
        </p:nvGrpSpPr>
        <p:grpSpPr>
          <a:xfrm>
            <a:off x="4385501" y="1745073"/>
            <a:ext cx="6316666" cy="1931432"/>
            <a:chOff x="4385501" y="1745073"/>
            <a:chExt cx="6316666" cy="1931432"/>
          </a:xfrm>
        </p:grpSpPr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8B793A86-3DCC-42CF-AD22-D07959E02170}"/>
                </a:ext>
              </a:extLst>
            </p:cNvPr>
            <p:cNvSpPr txBox="1"/>
            <p:nvPr/>
          </p:nvSpPr>
          <p:spPr>
            <a:xfrm>
              <a:off x="4958592" y="1745073"/>
              <a:ext cx="53559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admin.py    </a:t>
              </a:r>
              <a:r>
                <a:rPr lang="zh-CN" altLang="en-US"/>
                <a:t>设置自定义字段的</a:t>
              </a:r>
              <a:r>
                <a:rPr lang="en-US" altLang="zh-CN"/>
                <a:t>short_description</a:t>
              </a:r>
              <a:r>
                <a:rPr lang="zh-CN" altLang="en-US"/>
                <a:t>属性</a:t>
              </a:r>
            </a:p>
          </p:txBody>
        </p:sp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36B7289F-3B2B-401C-97E1-13EC6FBF43E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958592" y="2114405"/>
              <a:ext cx="5743575" cy="1562100"/>
            </a:xfrm>
            <a:prstGeom prst="rect">
              <a:avLst/>
            </a:prstGeom>
          </p:spPr>
        </p:pic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F658B500-0CB6-4E96-8FAF-00E59DD372D0}"/>
                </a:ext>
              </a:extLst>
            </p:cNvPr>
            <p:cNvCxnSpPr>
              <a:stCxn id="13" idx="3"/>
            </p:cNvCxnSpPr>
            <p:nvPr/>
          </p:nvCxnSpPr>
          <p:spPr>
            <a:xfrm flipV="1">
              <a:off x="4385501" y="3428999"/>
              <a:ext cx="573091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5010C7B6-9051-47B7-9090-7D0D5B197AA8}"/>
              </a:ext>
            </a:extLst>
          </p:cNvPr>
          <p:cNvGrpSpPr/>
          <p:nvPr/>
        </p:nvGrpSpPr>
        <p:grpSpPr>
          <a:xfrm>
            <a:off x="251520" y="195486"/>
            <a:ext cx="3304818" cy="504056"/>
            <a:chOff x="251520" y="260648"/>
            <a:chExt cx="3304818" cy="672074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8BF820C-B182-4704-B970-54B7BE48D3CF}"/>
                </a:ext>
              </a:extLst>
            </p:cNvPr>
            <p:cNvSpPr txBox="1"/>
            <p:nvPr/>
          </p:nvSpPr>
          <p:spPr>
            <a:xfrm>
              <a:off x="251520" y="260648"/>
              <a:ext cx="3281668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>
                  <a:latin typeface="Calibri" panose="020F0502020204030204" pitchFamily="34" charset="0"/>
                  <a:ea typeface="黑体" pitchFamily="49" charset="-122"/>
                  <a:cs typeface="Calibri" panose="020F0502020204030204" pitchFamily="34" charset="0"/>
                </a:rPr>
                <a:t>2</a:t>
              </a:r>
              <a:r>
                <a:rPr lang="zh-CN" altLang="en-US" sz="2400">
                  <a:latin typeface="Calibri" panose="020F0502020204030204" pitchFamily="34" charset="0"/>
                  <a:ea typeface="黑体" pitchFamily="49" charset="-122"/>
                  <a:cs typeface="Calibri" panose="020F0502020204030204" pitchFamily="34" charset="0"/>
                </a:rPr>
                <a:t>、</a:t>
              </a:r>
              <a:r>
                <a:rPr lang="en-US" altLang="zh-CN" sz="2400">
                  <a:latin typeface="Calibri" panose="020F0502020204030204" pitchFamily="34" charset="0"/>
                  <a:ea typeface="黑体" pitchFamily="49" charset="-122"/>
                  <a:cs typeface="Calibri" panose="020F0502020204030204" pitchFamily="34" charset="0"/>
                </a:rPr>
                <a:t>admin</a:t>
              </a:r>
              <a:r>
                <a:rPr lang="zh-CN" altLang="en-US" sz="2400">
                  <a:latin typeface="+mj-lt"/>
                  <a:ea typeface="黑体" pitchFamily="49" charset="-122"/>
                  <a:cs typeface="Calibri" panose="020F0502020204030204" pitchFamily="34" charset="0"/>
                </a:rPr>
                <a:t>汉</a:t>
              </a:r>
              <a:r>
                <a:rPr lang="zh-CN" altLang="en-US" sz="2400">
                  <a:latin typeface="+mj-lt"/>
                  <a:ea typeface="黑体" pitchFamily="49" charset="-122"/>
                </a:rPr>
                <a:t>化相关内容</a:t>
              </a:r>
              <a:endParaRPr lang="zh-CN" altLang="en-US" sz="2400" dirty="0">
                <a:latin typeface="+mj-lt"/>
                <a:ea typeface="黑体" pitchFamily="49" charset="-122"/>
              </a:endParaRPr>
            </a:p>
          </p:txBody>
        </p: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B4FECB4D-2661-434D-A56D-E9492C29647D}"/>
                </a:ext>
              </a:extLst>
            </p:cNvPr>
            <p:cNvCxnSpPr/>
            <p:nvPr/>
          </p:nvCxnSpPr>
          <p:spPr>
            <a:xfrm>
              <a:off x="323528" y="932722"/>
              <a:ext cx="3232810" cy="0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01150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>
            <a:extLst>
              <a:ext uri="{FF2B5EF4-FFF2-40B4-BE49-F238E27FC236}">
                <a16:creationId xmlns:a16="http://schemas.microsoft.com/office/drawing/2014/main" id="{BD41FB8B-4A30-45C6-87FC-386702896600}"/>
              </a:ext>
            </a:extLst>
          </p:cNvPr>
          <p:cNvSpPr txBox="1"/>
          <p:nvPr/>
        </p:nvSpPr>
        <p:spPr>
          <a:xfrm>
            <a:off x="1579925" y="2050128"/>
            <a:ext cx="2805576" cy="27577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lnSpc>
                <a:spcPct val="125000"/>
              </a:lnSpc>
              <a:defRPr sz="2000"/>
            </a:lvl1pPr>
          </a:lstStyle>
          <a:p>
            <a:r>
              <a:rPr lang="en-US" altLang="zh-CN"/>
              <a:t>1</a:t>
            </a:r>
            <a:r>
              <a:rPr lang="zh-CN" altLang="en-US"/>
              <a:t>）语言</a:t>
            </a:r>
            <a:endParaRPr lang="en-US" altLang="zh-CN"/>
          </a:p>
          <a:p>
            <a:r>
              <a:rPr lang="en-US" altLang="zh-CN"/>
              <a:t>2</a:t>
            </a:r>
            <a:r>
              <a:rPr lang="zh-CN" altLang="en-US"/>
              <a:t>）时区</a:t>
            </a:r>
            <a:endParaRPr lang="en-US" altLang="zh-CN"/>
          </a:p>
          <a:p>
            <a:r>
              <a:rPr lang="en-US" altLang="zh-CN"/>
              <a:t>3</a:t>
            </a:r>
            <a:r>
              <a:rPr lang="zh-CN" altLang="en-US"/>
              <a:t>）字段名</a:t>
            </a:r>
            <a:endParaRPr lang="en-US" altLang="zh-CN"/>
          </a:p>
          <a:p>
            <a:r>
              <a:rPr lang="en-US" altLang="zh-CN"/>
              <a:t>4</a:t>
            </a:r>
            <a:r>
              <a:rPr lang="zh-CN" altLang="en-US"/>
              <a:t>）</a:t>
            </a:r>
            <a:r>
              <a:rPr lang="en-US" altLang="zh-CN"/>
              <a:t>admin</a:t>
            </a:r>
            <a:r>
              <a:rPr lang="zh-CN" altLang="en-US"/>
              <a:t>自定义字段名</a:t>
            </a:r>
            <a:endParaRPr lang="en-US" altLang="zh-CN"/>
          </a:p>
          <a:p>
            <a:r>
              <a:rPr lang="en-US" altLang="zh-CN"/>
              <a:t>5</a:t>
            </a:r>
            <a:r>
              <a:rPr lang="zh-CN" altLang="en-US"/>
              <a:t>）模块名称</a:t>
            </a:r>
            <a:endParaRPr lang="en-US" altLang="zh-CN"/>
          </a:p>
          <a:p>
            <a:r>
              <a:rPr lang="en-US" altLang="zh-CN"/>
              <a:t>6</a:t>
            </a:r>
            <a:r>
              <a:rPr lang="zh-CN" altLang="en-US"/>
              <a:t>）</a:t>
            </a:r>
            <a:r>
              <a:rPr lang="en-US" altLang="zh-CN"/>
              <a:t>app</a:t>
            </a:r>
            <a:r>
              <a:rPr lang="zh-CN" altLang="en-US"/>
              <a:t>名称</a:t>
            </a:r>
            <a:endParaRPr lang="en-US" altLang="zh-CN"/>
          </a:p>
          <a:p>
            <a:r>
              <a:rPr lang="en-US" altLang="zh-CN"/>
              <a:t>7</a:t>
            </a:r>
            <a:r>
              <a:rPr lang="zh-CN" altLang="en-US"/>
              <a:t>）</a:t>
            </a:r>
            <a:r>
              <a:rPr lang="en-US" altLang="zh-CN"/>
              <a:t>admin</a:t>
            </a:r>
            <a:r>
              <a:rPr lang="zh-CN" altLang="en-US"/>
              <a:t>后台标题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9B231355-6AF6-4D40-9642-CF4D4CD65720}"/>
              </a:ext>
            </a:extLst>
          </p:cNvPr>
          <p:cNvGrpSpPr/>
          <p:nvPr/>
        </p:nvGrpSpPr>
        <p:grpSpPr>
          <a:xfrm>
            <a:off x="3185875" y="2888611"/>
            <a:ext cx="5840469" cy="1505784"/>
            <a:chOff x="3185875" y="2888611"/>
            <a:chExt cx="5840469" cy="1505784"/>
          </a:xfrm>
        </p:grpSpPr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8B793A86-3DCC-42CF-AD22-D07959E02170}"/>
                </a:ext>
              </a:extLst>
            </p:cNvPr>
            <p:cNvSpPr txBox="1"/>
            <p:nvPr/>
          </p:nvSpPr>
          <p:spPr>
            <a:xfrm>
              <a:off x="4892494" y="2888611"/>
              <a:ext cx="38555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models.py    Meta</a:t>
              </a:r>
              <a:r>
                <a:rPr lang="zh-CN" altLang="en-US"/>
                <a:t>设置</a:t>
              </a:r>
              <a:r>
                <a:rPr lang="en-US" altLang="zh-CN"/>
                <a:t>verbose_name</a:t>
              </a:r>
              <a:endParaRPr lang="zh-CN" altLang="en-US"/>
            </a:p>
          </p:txBody>
        </p: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F658B500-0CB6-4E96-8FAF-00E59DD372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85875" y="3806505"/>
              <a:ext cx="1671351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C6623576-DC96-4253-B426-150B41819D1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92494" y="3257943"/>
              <a:ext cx="4133850" cy="828675"/>
            </a:xfrm>
            <a:prstGeom prst="rect">
              <a:avLst/>
            </a:prstGeom>
          </p:spPr>
        </p:pic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FC0ECF01-1717-4501-A414-165EE682488F}"/>
                </a:ext>
              </a:extLst>
            </p:cNvPr>
            <p:cNvSpPr txBox="1"/>
            <p:nvPr/>
          </p:nvSpPr>
          <p:spPr>
            <a:xfrm>
              <a:off x="4892494" y="4086618"/>
              <a:ext cx="36022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/>
                <a:t>其中，</a:t>
              </a:r>
              <a:r>
                <a:rPr lang="en-US" altLang="zh-CN" sz="1400"/>
                <a:t>verbose_name_plural</a:t>
              </a:r>
              <a:r>
                <a:rPr lang="zh-CN" altLang="en-US" sz="1400"/>
                <a:t>为复数时显示的</a:t>
              </a: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472E6251-C23F-412F-9812-5A98D86E741F}"/>
              </a:ext>
            </a:extLst>
          </p:cNvPr>
          <p:cNvGrpSpPr/>
          <p:nvPr/>
        </p:nvGrpSpPr>
        <p:grpSpPr>
          <a:xfrm>
            <a:off x="251520" y="195486"/>
            <a:ext cx="3304818" cy="504056"/>
            <a:chOff x="251520" y="260648"/>
            <a:chExt cx="3304818" cy="672074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1943519-EBB1-4B00-A6A3-42C519605E71}"/>
                </a:ext>
              </a:extLst>
            </p:cNvPr>
            <p:cNvSpPr txBox="1"/>
            <p:nvPr/>
          </p:nvSpPr>
          <p:spPr>
            <a:xfrm>
              <a:off x="251520" y="260648"/>
              <a:ext cx="3281668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>
                  <a:latin typeface="Calibri" panose="020F0502020204030204" pitchFamily="34" charset="0"/>
                  <a:ea typeface="黑体" pitchFamily="49" charset="-122"/>
                  <a:cs typeface="Calibri" panose="020F0502020204030204" pitchFamily="34" charset="0"/>
                </a:rPr>
                <a:t>2</a:t>
              </a:r>
              <a:r>
                <a:rPr lang="zh-CN" altLang="en-US" sz="2400">
                  <a:latin typeface="Calibri" panose="020F0502020204030204" pitchFamily="34" charset="0"/>
                  <a:ea typeface="黑体" pitchFamily="49" charset="-122"/>
                  <a:cs typeface="Calibri" panose="020F0502020204030204" pitchFamily="34" charset="0"/>
                </a:rPr>
                <a:t>、</a:t>
              </a:r>
              <a:r>
                <a:rPr lang="en-US" altLang="zh-CN" sz="2400">
                  <a:latin typeface="Calibri" panose="020F0502020204030204" pitchFamily="34" charset="0"/>
                  <a:ea typeface="黑体" pitchFamily="49" charset="-122"/>
                  <a:cs typeface="Calibri" panose="020F0502020204030204" pitchFamily="34" charset="0"/>
                </a:rPr>
                <a:t>admin</a:t>
              </a:r>
              <a:r>
                <a:rPr lang="zh-CN" altLang="en-US" sz="2400">
                  <a:latin typeface="+mj-lt"/>
                  <a:ea typeface="黑体" pitchFamily="49" charset="-122"/>
                  <a:cs typeface="Calibri" panose="020F0502020204030204" pitchFamily="34" charset="0"/>
                </a:rPr>
                <a:t>汉</a:t>
              </a:r>
              <a:r>
                <a:rPr lang="zh-CN" altLang="en-US" sz="2400">
                  <a:latin typeface="+mj-lt"/>
                  <a:ea typeface="黑体" pitchFamily="49" charset="-122"/>
                </a:rPr>
                <a:t>化相关内容</a:t>
              </a:r>
              <a:endParaRPr lang="zh-CN" altLang="en-US" sz="2400" dirty="0">
                <a:latin typeface="+mj-lt"/>
                <a:ea typeface="黑体" pitchFamily="49" charset="-122"/>
              </a:endParaRPr>
            </a:p>
          </p:txBody>
        </p: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3D6B112D-F192-4C3D-9196-F6232DF68937}"/>
                </a:ext>
              </a:extLst>
            </p:cNvPr>
            <p:cNvCxnSpPr/>
            <p:nvPr/>
          </p:nvCxnSpPr>
          <p:spPr>
            <a:xfrm>
              <a:off x="323528" y="932722"/>
              <a:ext cx="3232810" cy="0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82373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>
            <a:extLst>
              <a:ext uri="{FF2B5EF4-FFF2-40B4-BE49-F238E27FC236}">
                <a16:creationId xmlns:a16="http://schemas.microsoft.com/office/drawing/2014/main" id="{BD41FB8B-4A30-45C6-87FC-386702896600}"/>
              </a:ext>
            </a:extLst>
          </p:cNvPr>
          <p:cNvSpPr txBox="1"/>
          <p:nvPr/>
        </p:nvSpPr>
        <p:spPr>
          <a:xfrm>
            <a:off x="1579925" y="2050128"/>
            <a:ext cx="2805576" cy="27577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lnSpc>
                <a:spcPct val="125000"/>
              </a:lnSpc>
              <a:defRPr sz="2000"/>
            </a:lvl1pPr>
          </a:lstStyle>
          <a:p>
            <a:r>
              <a:rPr lang="en-US" altLang="zh-CN"/>
              <a:t>1</a:t>
            </a:r>
            <a:r>
              <a:rPr lang="zh-CN" altLang="en-US"/>
              <a:t>）语言</a:t>
            </a:r>
            <a:endParaRPr lang="en-US" altLang="zh-CN"/>
          </a:p>
          <a:p>
            <a:r>
              <a:rPr lang="en-US" altLang="zh-CN"/>
              <a:t>2</a:t>
            </a:r>
            <a:r>
              <a:rPr lang="zh-CN" altLang="en-US"/>
              <a:t>）时区</a:t>
            </a:r>
            <a:endParaRPr lang="en-US" altLang="zh-CN"/>
          </a:p>
          <a:p>
            <a:r>
              <a:rPr lang="en-US" altLang="zh-CN"/>
              <a:t>3</a:t>
            </a:r>
            <a:r>
              <a:rPr lang="zh-CN" altLang="en-US"/>
              <a:t>）字段名</a:t>
            </a:r>
            <a:endParaRPr lang="en-US" altLang="zh-CN"/>
          </a:p>
          <a:p>
            <a:r>
              <a:rPr lang="en-US" altLang="zh-CN"/>
              <a:t>4</a:t>
            </a:r>
            <a:r>
              <a:rPr lang="zh-CN" altLang="en-US"/>
              <a:t>）</a:t>
            </a:r>
            <a:r>
              <a:rPr lang="en-US" altLang="zh-CN"/>
              <a:t>admin</a:t>
            </a:r>
            <a:r>
              <a:rPr lang="zh-CN" altLang="en-US"/>
              <a:t>自定义字段名</a:t>
            </a:r>
            <a:endParaRPr lang="en-US" altLang="zh-CN"/>
          </a:p>
          <a:p>
            <a:r>
              <a:rPr lang="en-US" altLang="zh-CN"/>
              <a:t>5</a:t>
            </a:r>
            <a:r>
              <a:rPr lang="zh-CN" altLang="en-US"/>
              <a:t>）模块名称</a:t>
            </a:r>
            <a:endParaRPr lang="en-US" altLang="zh-CN"/>
          </a:p>
          <a:p>
            <a:r>
              <a:rPr lang="en-US" altLang="zh-CN"/>
              <a:t>6</a:t>
            </a:r>
            <a:r>
              <a:rPr lang="zh-CN" altLang="en-US"/>
              <a:t>）</a:t>
            </a:r>
            <a:r>
              <a:rPr lang="en-US" altLang="zh-CN"/>
              <a:t>app</a:t>
            </a:r>
            <a:r>
              <a:rPr lang="zh-CN" altLang="en-US"/>
              <a:t>名称</a:t>
            </a:r>
            <a:endParaRPr lang="en-US" altLang="zh-CN"/>
          </a:p>
          <a:p>
            <a:r>
              <a:rPr lang="en-US" altLang="zh-CN"/>
              <a:t>7</a:t>
            </a:r>
            <a:r>
              <a:rPr lang="zh-CN" altLang="en-US"/>
              <a:t>）</a:t>
            </a:r>
            <a:r>
              <a:rPr lang="en-US" altLang="zh-CN"/>
              <a:t>admin</a:t>
            </a:r>
            <a:r>
              <a:rPr lang="zh-CN" altLang="en-US"/>
              <a:t>后台标题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EE1C218A-453E-4BC9-B954-929DED20C65C}"/>
              </a:ext>
            </a:extLst>
          </p:cNvPr>
          <p:cNvGrpSpPr/>
          <p:nvPr/>
        </p:nvGrpSpPr>
        <p:grpSpPr>
          <a:xfrm>
            <a:off x="3169097" y="3188562"/>
            <a:ext cx="6209795" cy="1872168"/>
            <a:chOff x="3169097" y="3188562"/>
            <a:chExt cx="6209795" cy="1872168"/>
          </a:xfrm>
        </p:grpSpPr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8B793A86-3DCC-42CF-AD22-D07959E02170}"/>
                </a:ext>
              </a:extLst>
            </p:cNvPr>
            <p:cNvSpPr txBox="1"/>
            <p:nvPr/>
          </p:nvSpPr>
          <p:spPr>
            <a:xfrm>
              <a:off x="4957894" y="3188562"/>
              <a:ext cx="35605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apps.py    </a:t>
              </a:r>
              <a:r>
                <a:rPr lang="zh-CN" altLang="en-US"/>
                <a:t>设置</a:t>
              </a:r>
              <a:r>
                <a:rPr lang="en-US" altLang="zh-CN"/>
                <a:t>verbose_name</a:t>
              </a:r>
              <a:r>
                <a:rPr lang="zh-CN" altLang="en-US"/>
                <a:t>字段</a:t>
              </a:r>
              <a:endParaRPr lang="en-US" altLang="zh-CN"/>
            </a:p>
          </p:txBody>
        </p: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F658B500-0CB6-4E96-8FAF-00E59DD372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69097" y="4217567"/>
              <a:ext cx="1788797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AA8AD799-54DA-42E8-8A98-C590E0BBA7A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957894" y="3557894"/>
              <a:ext cx="3571875" cy="933450"/>
            </a:xfrm>
            <a:prstGeom prst="rect">
              <a:avLst/>
            </a:prstGeom>
          </p:spPr>
        </p:pic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AD972221-118C-4FA6-A589-39714E4013A9}"/>
                </a:ext>
              </a:extLst>
            </p:cNvPr>
            <p:cNvSpPr/>
            <p:nvPr/>
          </p:nvSpPr>
          <p:spPr>
            <a:xfrm>
              <a:off x="4957894" y="4537510"/>
              <a:ext cx="4420998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400"/>
                <a:t>同时，</a:t>
              </a:r>
              <a:r>
                <a:rPr lang="en-US" altLang="zh-CN" sz="1400"/>
                <a:t>__init__.py </a:t>
              </a:r>
              <a:r>
                <a:rPr lang="zh-CN" altLang="en-US" sz="1400"/>
                <a:t>需要声明使用该</a:t>
              </a:r>
              <a:r>
                <a:rPr lang="en-US" altLang="zh-CN" sz="1400"/>
                <a:t>app_config</a:t>
              </a:r>
            </a:p>
            <a:p>
              <a:r>
                <a:rPr lang="en-US" altLang="zh-CN" sz="1400"/>
                <a:t>default_app_config = 'project.apps.ProjectConfig'</a:t>
              </a:r>
              <a:endParaRPr lang="zh-CN" altLang="en-US" sz="1400"/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424FD74F-9063-4456-A177-6442A9DE8FED}"/>
              </a:ext>
            </a:extLst>
          </p:cNvPr>
          <p:cNvGrpSpPr/>
          <p:nvPr/>
        </p:nvGrpSpPr>
        <p:grpSpPr>
          <a:xfrm>
            <a:off x="251520" y="195486"/>
            <a:ext cx="3304818" cy="504056"/>
            <a:chOff x="251520" y="260648"/>
            <a:chExt cx="3304818" cy="672074"/>
          </a:xfrm>
        </p:grpSpPr>
        <p:sp>
          <p:nvSpPr>
            <p:cNvPr id="15" name="TextBox 15">
              <a:extLst>
                <a:ext uri="{FF2B5EF4-FFF2-40B4-BE49-F238E27FC236}">
                  <a16:creationId xmlns:a16="http://schemas.microsoft.com/office/drawing/2014/main" id="{11D3D012-2D4D-4963-9748-B6E26C0CAC81}"/>
                </a:ext>
              </a:extLst>
            </p:cNvPr>
            <p:cNvSpPr txBox="1"/>
            <p:nvPr/>
          </p:nvSpPr>
          <p:spPr>
            <a:xfrm>
              <a:off x="251520" y="260648"/>
              <a:ext cx="3281668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>
                  <a:latin typeface="Calibri" panose="020F0502020204030204" pitchFamily="34" charset="0"/>
                  <a:ea typeface="黑体" pitchFamily="49" charset="-122"/>
                  <a:cs typeface="Calibri" panose="020F0502020204030204" pitchFamily="34" charset="0"/>
                </a:rPr>
                <a:t>2</a:t>
              </a:r>
              <a:r>
                <a:rPr lang="zh-CN" altLang="en-US" sz="2400">
                  <a:latin typeface="Calibri" panose="020F0502020204030204" pitchFamily="34" charset="0"/>
                  <a:ea typeface="黑体" pitchFamily="49" charset="-122"/>
                  <a:cs typeface="Calibri" panose="020F0502020204030204" pitchFamily="34" charset="0"/>
                </a:rPr>
                <a:t>、</a:t>
              </a:r>
              <a:r>
                <a:rPr lang="en-US" altLang="zh-CN" sz="2400">
                  <a:latin typeface="Calibri" panose="020F0502020204030204" pitchFamily="34" charset="0"/>
                  <a:ea typeface="黑体" pitchFamily="49" charset="-122"/>
                  <a:cs typeface="Calibri" panose="020F0502020204030204" pitchFamily="34" charset="0"/>
                </a:rPr>
                <a:t>admin</a:t>
              </a:r>
              <a:r>
                <a:rPr lang="zh-CN" altLang="en-US" sz="2400">
                  <a:latin typeface="+mj-lt"/>
                  <a:ea typeface="黑体" pitchFamily="49" charset="-122"/>
                  <a:cs typeface="Calibri" panose="020F0502020204030204" pitchFamily="34" charset="0"/>
                </a:rPr>
                <a:t>汉</a:t>
              </a:r>
              <a:r>
                <a:rPr lang="zh-CN" altLang="en-US" sz="2400">
                  <a:latin typeface="+mj-lt"/>
                  <a:ea typeface="黑体" pitchFamily="49" charset="-122"/>
                </a:rPr>
                <a:t>化相关内容</a:t>
              </a:r>
              <a:endParaRPr lang="zh-CN" altLang="en-US" sz="2400" dirty="0">
                <a:latin typeface="+mj-lt"/>
                <a:ea typeface="黑体" pitchFamily="49" charset="-122"/>
              </a:endParaRPr>
            </a:p>
          </p:txBody>
        </p: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7E7DFE6B-48D9-4ACA-B71C-5A51C90AF0CA}"/>
                </a:ext>
              </a:extLst>
            </p:cNvPr>
            <p:cNvCxnSpPr/>
            <p:nvPr/>
          </p:nvCxnSpPr>
          <p:spPr>
            <a:xfrm>
              <a:off x="323528" y="932722"/>
              <a:ext cx="3232810" cy="0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3445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5275</TotalTime>
  <Words>414</Words>
  <Application>Microsoft Office PowerPoint</Application>
  <PresentationFormat>宽屏</PresentationFormat>
  <Paragraphs>85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9" baseType="lpstr">
      <vt:lpstr>等线</vt:lpstr>
      <vt:lpstr>等线 Light</vt:lpstr>
      <vt:lpstr>黑体</vt:lpstr>
      <vt:lpstr>微软雅黑</vt:lpstr>
      <vt:lpstr>Arial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haddy</dc:creator>
  <cp:lastModifiedBy> </cp:lastModifiedBy>
  <cp:revision>92</cp:revision>
  <dcterms:created xsi:type="dcterms:W3CDTF">2019-03-29T15:45:04Z</dcterms:created>
  <dcterms:modified xsi:type="dcterms:W3CDTF">2019-05-10T00:23:05Z</dcterms:modified>
</cp:coreProperties>
</file>