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8" r:id="rId4"/>
    <p:sldId id="263" r:id="rId5"/>
    <p:sldId id="264" r:id="rId6"/>
    <p:sldId id="267" r:id="rId7"/>
    <p:sldId id="265" r:id="rId8"/>
    <p:sldId id="261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35838" y="2067694"/>
            <a:ext cx="4272323" cy="1234590"/>
            <a:chOff x="2464913" y="2900937"/>
            <a:chExt cx="4272323" cy="1646118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3"/>
              <a:ext cx="1107996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64913" y="2900937"/>
              <a:ext cx="4272323" cy="1107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什么是</a:t>
              </a:r>
              <a:r>
                <a:rPr lang="en-US" altLang="zh-CN" sz="4800" b="1" dirty="0" smtClean="0">
                  <a:latin typeface="微软雅黑" pitchFamily="34" charset="-122"/>
                  <a:ea typeface="微软雅黑" pitchFamily="34" charset="-122"/>
                </a:rPr>
                <a:t>Django</a:t>
              </a:r>
              <a:endParaRPr lang="zh-CN" altLang="en-US" sz="4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38446" y="2721717"/>
            <a:ext cx="5282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在截止日期内，完美主义者使用的</a:t>
            </a:r>
            <a:r>
              <a:rPr lang="en-US" altLang="zh-CN" sz="2000" dirty="0" smtClean="0"/>
              <a:t>Web</a:t>
            </a:r>
            <a:r>
              <a:rPr lang="zh-CN" altLang="en-US" sz="2000" dirty="0" smtClean="0">
                <a:latin typeface="+mn-ea"/>
              </a:rPr>
              <a:t>框架。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8446" y="2193708"/>
            <a:ext cx="5814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The web framework for perfectionists with deadlines.</a:t>
            </a:r>
            <a:endParaRPr lang="zh-CN" altLang="en-US" sz="20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691680" y="2643758"/>
            <a:ext cx="554461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4599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、什么是</a:t>
              </a:r>
              <a:r>
                <a:rPr lang="en-US" altLang="zh-CN" sz="2400" dirty="0">
                  <a:ea typeface="黑体" pitchFamily="49" charset="-122"/>
                </a:rPr>
                <a:t>Django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47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38446" y="2943984"/>
            <a:ext cx="6299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Django</a:t>
            </a:r>
            <a:r>
              <a:rPr lang="zh-CN" altLang="en-US" sz="2000" dirty="0">
                <a:latin typeface="+mn-ea"/>
              </a:rPr>
              <a:t>的发明是为了</a:t>
            </a:r>
            <a:r>
              <a:rPr lang="zh-CN" altLang="en-US" sz="2000" dirty="0" smtClean="0">
                <a:latin typeface="+mn-ea"/>
              </a:rPr>
              <a:t>满足紧急新闻编辑部的最后</a:t>
            </a:r>
            <a:r>
              <a:rPr lang="zh-CN" altLang="en-US" sz="2000" dirty="0">
                <a:latin typeface="+mn-ea"/>
              </a:rPr>
              <a:t>期限</a:t>
            </a:r>
            <a:r>
              <a:rPr lang="zh-CN" altLang="en-US" sz="2000" dirty="0" smtClean="0">
                <a:latin typeface="+mn-ea"/>
              </a:rPr>
              <a:t>，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同时</a:t>
            </a:r>
            <a:r>
              <a:rPr lang="zh-CN" altLang="en-US" sz="2000" dirty="0">
                <a:latin typeface="+mn-ea"/>
              </a:rPr>
              <a:t>满足经验丰富的</a:t>
            </a:r>
            <a:r>
              <a:rPr lang="en-US" altLang="zh-CN" sz="2000" dirty="0"/>
              <a:t>Web</a:t>
            </a:r>
            <a:r>
              <a:rPr lang="zh-CN" altLang="en-US" sz="2000" dirty="0">
                <a:latin typeface="+mn-ea"/>
              </a:rPr>
              <a:t>开发</a:t>
            </a:r>
            <a:r>
              <a:rPr lang="zh-CN" altLang="en-US" sz="2000" dirty="0" smtClean="0">
                <a:latin typeface="+mn-ea"/>
              </a:rPr>
              <a:t>人员的苛刻</a:t>
            </a:r>
            <a:r>
              <a:rPr lang="zh-CN" altLang="en-US" sz="2000" dirty="0">
                <a:latin typeface="+mn-ea"/>
              </a:rPr>
              <a:t>要求。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8446" y="1761661"/>
            <a:ext cx="5814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Django was invented to meet fast-moving newsroom deadlines, while satisfying the tough requirements of experienced Web developers.</a:t>
            </a:r>
            <a:endParaRPr lang="zh-CN" altLang="en-US" sz="20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691680" y="2866025"/>
            <a:ext cx="554461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4599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、什么是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Django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6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2" name="TextBox 1"/>
            <p:cNvSpPr txBox="1"/>
            <p:nvPr/>
          </p:nvSpPr>
          <p:spPr>
            <a:xfrm>
              <a:off x="251520" y="260648"/>
              <a:ext cx="244599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、什么是</a:t>
              </a:r>
              <a:r>
                <a:rPr lang="en-US" altLang="zh-CN" sz="2400" dirty="0">
                  <a:ea typeface="黑体" pitchFamily="49" charset="-122"/>
                </a:rPr>
                <a:t>Django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638447" y="2943984"/>
            <a:ext cx="5242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Django</a:t>
            </a:r>
            <a:r>
              <a:rPr lang="zh-CN" altLang="en-US" sz="2000" dirty="0" smtClean="0"/>
              <a:t>让更快搭建好的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应用变得更简单，</a:t>
            </a:r>
            <a:endParaRPr lang="en-US" altLang="zh-CN" sz="2000" dirty="0" smtClean="0"/>
          </a:p>
          <a:p>
            <a:r>
              <a:rPr lang="zh-CN" altLang="en-US" sz="2000" dirty="0" smtClean="0">
                <a:latin typeface="+mn-ea"/>
              </a:rPr>
              <a:t>并且代码更少。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8446" y="1707655"/>
            <a:ext cx="53098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Django makes it easier </a:t>
            </a:r>
            <a:endParaRPr lang="en-US" altLang="zh-CN" sz="2000" dirty="0" smtClean="0"/>
          </a:p>
          <a:p>
            <a:r>
              <a:rPr lang="en-US" altLang="zh-CN" sz="2000" dirty="0" smtClean="0"/>
              <a:t>to </a:t>
            </a:r>
            <a:r>
              <a:rPr lang="en-US" altLang="zh-CN" sz="2000" dirty="0"/>
              <a:t>build better Web apps  </a:t>
            </a:r>
            <a:r>
              <a:rPr lang="en-US" altLang="zh-CN" sz="2000" dirty="0" smtClean="0"/>
              <a:t>more </a:t>
            </a:r>
            <a:r>
              <a:rPr lang="en-US" altLang="zh-CN" sz="2000" dirty="0"/>
              <a:t>quickly </a:t>
            </a:r>
            <a:endParaRPr lang="en-US" altLang="zh-CN" sz="2000" dirty="0" smtClean="0"/>
          </a:p>
          <a:p>
            <a:r>
              <a:rPr lang="en-US" altLang="zh-CN" sz="2000" dirty="0" smtClean="0"/>
              <a:t>and </a:t>
            </a:r>
            <a:r>
              <a:rPr lang="en-US" altLang="zh-CN" sz="2000" dirty="0"/>
              <a:t>with less code.</a:t>
            </a:r>
            <a:endParaRPr lang="zh-CN" altLang="en-US" sz="20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691680" y="2826827"/>
            <a:ext cx="554461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1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2" name="TextBox 1"/>
            <p:cNvSpPr txBox="1"/>
            <p:nvPr/>
          </p:nvSpPr>
          <p:spPr>
            <a:xfrm>
              <a:off x="251520" y="260648"/>
              <a:ext cx="244599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、什么是</a:t>
              </a:r>
              <a:r>
                <a:rPr lang="en-US" altLang="zh-CN" sz="2400" dirty="0">
                  <a:ea typeface="黑体" pitchFamily="49" charset="-122"/>
                </a:rPr>
                <a:t>Django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4819575" y="1113587"/>
            <a:ext cx="2920777" cy="3062560"/>
            <a:chOff x="1043608" y="1484784"/>
            <a:chExt cx="3492197" cy="4083413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" t="36097" r="88829" b="8081"/>
            <a:stretch/>
          </p:blipFill>
          <p:spPr bwMode="auto">
            <a:xfrm>
              <a:off x="1043608" y="1484784"/>
              <a:ext cx="1249842" cy="4083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555776" y="2132856"/>
              <a:ext cx="1723549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开发快到离谱</a:t>
              </a:r>
              <a:endParaRPr lang="zh-CN" alt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776" y="3388932"/>
              <a:ext cx="1980029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令人放心的安全</a:t>
              </a:r>
              <a:endParaRPr lang="zh-CN" alt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4725146"/>
              <a:ext cx="1467068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可拓展性强</a:t>
              </a:r>
              <a:endParaRPr lang="zh-CN" altLang="en-US" sz="2000" dirty="0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473084" y="1221600"/>
            <a:ext cx="0" cy="295454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6663" y="1613794"/>
            <a:ext cx="29741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鼓励快速开发</a:t>
            </a:r>
            <a:endParaRPr lang="en-US" altLang="zh-CN" sz="2000" dirty="0" smtClean="0"/>
          </a:p>
          <a:p>
            <a:r>
              <a:rPr lang="zh-CN" altLang="en-US" sz="2000" dirty="0" smtClean="0"/>
              <a:t>简洁实用的设计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处理了很多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开发琐事</a:t>
            </a:r>
            <a:endParaRPr lang="en-US" altLang="zh-CN" sz="2000" dirty="0" smtClean="0"/>
          </a:p>
          <a:p>
            <a:r>
              <a:rPr lang="zh-CN" altLang="en-US" sz="2000" dirty="0" smtClean="0"/>
              <a:t>令使用者专注实现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无需重复造轮子</a:t>
            </a:r>
            <a:endParaRPr lang="en-US" altLang="zh-CN" sz="2000" dirty="0"/>
          </a:p>
          <a:p>
            <a:r>
              <a:rPr lang="zh-CN" altLang="en-US" sz="2000" dirty="0" smtClean="0"/>
              <a:t>免费并开源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282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2" name="TextBox 1"/>
            <p:cNvSpPr txBox="1"/>
            <p:nvPr/>
          </p:nvSpPr>
          <p:spPr>
            <a:xfrm>
              <a:off x="251520" y="260648"/>
              <a:ext cx="275376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ea typeface="黑体" pitchFamily="49" charset="-122"/>
                </a:rPr>
                <a:t>Django</a:t>
              </a:r>
              <a:r>
                <a:rPr lang="zh-CN" altLang="en-US" sz="2400" dirty="0" smtClean="0">
                  <a:ea typeface="黑体" pitchFamily="49" charset="-122"/>
                </a:rPr>
                <a:t>版本选择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30685"/>
            <a:ext cx="6912768" cy="274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8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2" name="TextBox 1"/>
            <p:cNvSpPr txBox="1"/>
            <p:nvPr/>
          </p:nvSpPr>
          <p:spPr>
            <a:xfrm>
              <a:off x="251520" y="260648"/>
              <a:ext cx="275376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2400" dirty="0" smtClean="0">
                  <a:ea typeface="黑体" pitchFamily="49" charset="-122"/>
                </a:rPr>
                <a:t>Django</a:t>
              </a:r>
              <a:r>
                <a:rPr lang="zh-CN" altLang="en-US" sz="2400" dirty="0" smtClean="0">
                  <a:ea typeface="黑体" pitchFamily="49" charset="-122"/>
                </a:rPr>
                <a:t>版本选择</a:t>
              </a:r>
              <a:endParaRPr lang="zh-CN" altLang="en-US" sz="2400" dirty="0">
                <a:ea typeface="黑体" pitchFamily="49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 descr="C:\Users\Administrator\Desktop\django-class\素材\python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706" y="2304710"/>
            <a:ext cx="650875" cy="5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21538" y="2382191"/>
            <a:ext cx="1378454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Python3.6+</a:t>
            </a:r>
            <a:endParaRPr lang="zh-CN" altLang="en-US" sz="2000" dirty="0"/>
          </a:p>
        </p:txBody>
      </p:sp>
      <p:pic>
        <p:nvPicPr>
          <p:cNvPr id="2050" name="Picture 2" descr="C:\Users\Administrator\Desktop\django-class\素材\django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674" y="2312449"/>
            <a:ext cx="609600" cy="53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78506" y="2382190"/>
            <a:ext cx="123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Django2.0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29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/>
              <a:t>-- The End --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178</Words>
  <Application>Microsoft Office PowerPoint</Application>
  <PresentationFormat>全屏显示(16:9)</PresentationFormat>
  <Paragraphs>33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72</cp:revision>
  <dcterms:created xsi:type="dcterms:W3CDTF">2017-10-22T14:25:01Z</dcterms:created>
  <dcterms:modified xsi:type="dcterms:W3CDTF">2017-12-04T15:22:57Z</dcterms:modified>
</cp:coreProperties>
</file>