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8" r:id="rId4"/>
    <p:sldId id="263" r:id="rId5"/>
    <p:sldId id="264" r:id="rId6"/>
    <p:sldId id="269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smtClean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496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82009" y="2067694"/>
            <a:ext cx="6979988" cy="1234590"/>
            <a:chOff x="1111084" y="2900937"/>
            <a:chExt cx="6979988" cy="1646118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3"/>
              <a:ext cx="1107996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1084" y="2900937"/>
              <a:ext cx="6979988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smtClean="0">
                  <a:latin typeface="微软雅黑" pitchFamily="34" charset="-122"/>
                  <a:ea typeface="微软雅黑" pitchFamily="34" charset="-122"/>
                </a:rPr>
                <a:t>入门仪式：</a:t>
              </a:r>
              <a:r>
                <a:rPr lang="en-US" altLang="zh-CN" sz="4800" b="1" smtClean="0">
                  <a:latin typeface="微软雅黑" pitchFamily="34" charset="-122"/>
                  <a:ea typeface="微软雅黑" pitchFamily="34" charset="-122"/>
                </a:rPr>
                <a:t>Hello 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57051" y="1995686"/>
            <a:ext cx="60298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Brian Kernighan </a:t>
            </a:r>
            <a:r>
              <a:rPr lang="zh-CN" altLang="en-US" sz="2000" dirty="0"/>
              <a:t>和</a:t>
            </a:r>
            <a:r>
              <a:rPr lang="en-US" altLang="zh-CN" sz="2000" dirty="0"/>
              <a:t>Dennis M. </a:t>
            </a:r>
            <a:r>
              <a:rPr lang="en-US" altLang="zh-CN" sz="2000" dirty="0" smtClean="0"/>
              <a:t>Ritchie(C</a:t>
            </a:r>
            <a:r>
              <a:rPr lang="zh-CN" altLang="en-US" sz="2000" dirty="0" smtClean="0"/>
              <a:t>语言之父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合著</a:t>
            </a:r>
            <a:r>
              <a:rPr lang="zh-CN" altLang="en-US" sz="2000" dirty="0"/>
              <a:t>的</a:t>
            </a:r>
            <a:r>
              <a:rPr lang="en-US" altLang="zh-CN" sz="2000" dirty="0"/>
              <a:t>《The C </a:t>
            </a:r>
            <a:r>
              <a:rPr lang="en-US" altLang="zh-CN" sz="2000" dirty="0" err="1"/>
              <a:t>Programme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Language》</a:t>
            </a:r>
            <a:r>
              <a:rPr lang="zh-CN" altLang="en-US" sz="2000" dirty="0" smtClean="0"/>
              <a:t>中使用</a:t>
            </a:r>
            <a:r>
              <a:rPr lang="zh-CN" altLang="en-US" sz="2000" dirty="0"/>
              <a:t>而广泛</a:t>
            </a:r>
            <a:r>
              <a:rPr lang="zh-CN" altLang="en-US" sz="2000" dirty="0" smtClean="0"/>
              <a:t>流行。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algn="ctr"/>
            <a:r>
              <a:rPr lang="en-US" altLang="zh-CN" sz="2000" b="1" dirty="0" smtClean="0"/>
              <a:t>print("hello, world\n")</a:t>
            </a:r>
            <a:endParaRPr lang="zh-CN" altLang="en-US" sz="20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15591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Hello, world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47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38446" y="2675696"/>
            <a:ext cx="6173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创建项目命令：</a:t>
            </a:r>
            <a:r>
              <a:rPr lang="en-US" altLang="zh-CN" sz="2000" err="1" smtClean="0"/>
              <a:t>django</a:t>
            </a:r>
            <a:r>
              <a:rPr lang="en-US" altLang="zh-CN" sz="2000" smtClean="0"/>
              <a:t>-admin  </a:t>
            </a:r>
            <a:r>
              <a:rPr lang="en-US" altLang="zh-CN" sz="2000" err="1" smtClean="0"/>
              <a:t>startproject</a:t>
            </a:r>
            <a:r>
              <a:rPr lang="en-US" altLang="zh-CN" sz="2000" smtClean="0"/>
              <a:t>  &lt;</a:t>
            </a:r>
            <a:r>
              <a:rPr lang="zh-CN" altLang="en-US" sz="2000" smtClean="0"/>
              <a:t>项目名</a:t>
            </a:r>
            <a:r>
              <a:rPr lang="en-US" altLang="zh-CN" sz="2000" smtClean="0"/>
              <a:t>&gt;</a:t>
            </a:r>
            <a:endParaRPr lang="zh-CN" altLang="en-US" sz="2000"/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085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2400" dirty="0">
                  <a:latin typeface="+mj-lt"/>
                  <a:ea typeface="黑体" pitchFamily="49" charset="-122"/>
                </a:rPr>
                <a:t>D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jango</a:t>
              </a:r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的入门仪式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638446" y="2165880"/>
            <a:ext cx="6389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入门仪式：创建项目，输出</a:t>
            </a:r>
            <a:r>
              <a:rPr lang="en-US" altLang="zh-CN" sz="2000" smtClean="0"/>
              <a:t>Hello, world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26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69320" cy="504056"/>
            <a:chOff x="251520" y="260648"/>
            <a:chExt cx="3369320" cy="672074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260648"/>
              <a:ext cx="336932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400" smtClean="0"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2400" smtClean="0">
                  <a:ea typeface="黑体" pitchFamily="49" charset="-122"/>
                </a:rPr>
                <a:t>Django</a:t>
              </a:r>
              <a:r>
                <a:rPr lang="zh-CN" altLang="en-US" sz="2400" smtClean="0">
                  <a:ea typeface="黑体" pitchFamily="49" charset="-122"/>
                </a:rPr>
                <a:t>项目基本结构</a:t>
              </a:r>
              <a:endParaRPr lang="zh-CN" altLang="en-US" sz="2400">
                <a:ea typeface="黑体" pitchFamily="49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727272" y="1871415"/>
            <a:ext cx="3445128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Python</a:t>
            </a:r>
            <a:r>
              <a:rPr lang="zh-CN" altLang="en-US" dirty="0"/>
              <a:t>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全局设置文件</a:t>
            </a:r>
            <a:endParaRPr lang="en-US" altLang="zh-CN" dirty="0"/>
          </a:p>
          <a:p>
            <a:r>
              <a:rPr lang="zh-CN" altLang="en-US" dirty="0"/>
              <a:t>全局路由控制</a:t>
            </a:r>
            <a:endParaRPr lang="en-US" altLang="zh-CN" dirty="0"/>
          </a:p>
          <a:p>
            <a:r>
              <a:rPr lang="zh-CN" altLang="en-US" dirty="0"/>
              <a:t>服务器使用</a:t>
            </a:r>
            <a:r>
              <a:rPr lang="en-US" altLang="zh-CN" dirty="0" err="1"/>
              <a:t>wsgi</a:t>
            </a:r>
            <a:r>
              <a:rPr lang="zh-CN" altLang="en-US" dirty="0"/>
              <a:t>部署的文件</a:t>
            </a:r>
            <a:endParaRPr lang="en-US" altLang="zh-CN" dirty="0"/>
          </a:p>
          <a:p>
            <a:r>
              <a:rPr lang="en-US" altLang="zh-CN" dirty="0"/>
              <a:t>Django</a:t>
            </a:r>
            <a:r>
              <a:rPr lang="zh-CN" altLang="en-US" dirty="0"/>
              <a:t>项目管理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532176" y="1563638"/>
            <a:ext cx="29335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mysite</a:t>
            </a:r>
            <a:endParaRPr lang="en-US" altLang="zh-CN" sz="2000" dirty="0" smtClean="0"/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├ </a:t>
            </a:r>
            <a:r>
              <a:rPr lang="en-US" altLang="zh-CN" sz="2000" dirty="0" err="1" smtClean="0"/>
              <a:t>mysite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│       └—  __</a:t>
            </a:r>
            <a:r>
              <a:rPr lang="en-US" altLang="zh-CN" sz="2000" dirty="0"/>
              <a:t>init__.py</a:t>
            </a:r>
            <a:endParaRPr lang="en-US" altLang="zh-CN" sz="2000" dirty="0" smtClean="0"/>
          </a:p>
          <a:p>
            <a:r>
              <a:rPr lang="en-US" altLang="zh-CN" sz="2000" dirty="0"/>
              <a:t>     │       </a:t>
            </a:r>
            <a:r>
              <a:rPr lang="en-US" altLang="zh-CN" sz="2000" dirty="0" smtClean="0"/>
              <a:t>└—  settings.py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 |       └—  urls.py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|       </a:t>
            </a:r>
            <a:r>
              <a:rPr lang="en-US" altLang="zh-CN" sz="2000" dirty="0"/>
              <a:t>└</a:t>
            </a:r>
            <a:r>
              <a:rPr lang="en-US" altLang="zh-CN" sz="2000" dirty="0" smtClean="0"/>
              <a:t>—  wsgi.py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 └  manage.py</a:t>
            </a:r>
            <a:endParaRPr lang="zh-CN" altLang="en-US" sz="20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222622" y="2067694"/>
            <a:ext cx="134937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237182" y="2687022"/>
            <a:ext cx="33481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37182" y="3003798"/>
            <a:ext cx="33481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237182" y="3291830"/>
            <a:ext cx="33481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237182" y="3579862"/>
            <a:ext cx="33481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ea typeface="黑体" pitchFamily="49" charset="-122"/>
                </a:rPr>
                <a:t>、响应请求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646660" y="1491630"/>
            <a:ext cx="345261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打开网址，显示</a:t>
            </a:r>
            <a:r>
              <a:rPr lang="en-US" altLang="zh-CN" dirty="0"/>
              <a:t>”Hello, world</a:t>
            </a:r>
            <a:r>
              <a:rPr lang="en-US" altLang="zh-CN" dirty="0" smtClean="0"/>
              <a:t>”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051720" y="2283718"/>
            <a:ext cx="4680520" cy="1656184"/>
            <a:chOff x="2026356" y="2211710"/>
            <a:chExt cx="4680520" cy="1656184"/>
          </a:xfrm>
        </p:grpSpPr>
        <p:sp>
          <p:nvSpPr>
            <p:cNvPr id="5" name="椭圆 4"/>
            <p:cNvSpPr/>
            <p:nvPr/>
          </p:nvSpPr>
          <p:spPr>
            <a:xfrm>
              <a:off x="4033410" y="3039802"/>
              <a:ext cx="828092" cy="828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Urls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698764" y="3165816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Views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026356" y="3165816"/>
              <a:ext cx="1008112" cy="57606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客戶端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200797" y="3453848"/>
              <a:ext cx="6883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114367" y="3496406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发送请求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08905" y="3165816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打开网址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953394" y="3433671"/>
              <a:ext cx="6883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662626" y="2211710"/>
              <a:ext cx="15696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响应请求，返回内容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1502" y="3145639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处理请求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肘形连接符 21"/>
            <p:cNvCxnSpPr/>
            <p:nvPr/>
          </p:nvCxnSpPr>
          <p:spPr>
            <a:xfrm rot="16200000" flipV="1">
              <a:off x="4366616" y="1202980"/>
              <a:ext cx="12700" cy="3672408"/>
            </a:xfrm>
            <a:prstGeom prst="bentConnector3">
              <a:avLst>
                <a:gd name="adj1" fmla="val 4106795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2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ea typeface="黑体" pitchFamily="49" charset="-122"/>
                </a:rPr>
                <a:t>5</a:t>
              </a:r>
              <a:r>
                <a:rPr lang="zh-CN" altLang="en-US" sz="2400" dirty="0" smtClean="0">
                  <a:ea typeface="黑体" pitchFamily="49" charset="-122"/>
                </a:rPr>
                <a:t>、启动本地服务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277182" y="2427734"/>
            <a:ext cx="458963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 smtClean="0"/>
              <a:t>执行命令：</a:t>
            </a:r>
            <a:r>
              <a:rPr lang="en-US" altLang="zh-CN" dirty="0" smtClean="0"/>
              <a:t>python  manage.py  </a:t>
            </a:r>
            <a:r>
              <a:rPr lang="en-US" altLang="zh-CN" dirty="0" err="1" smtClean="0"/>
              <a:t>runserver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41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165</Words>
  <Application>Microsoft Office PowerPoint</Application>
  <PresentationFormat>全屏显示(16:9)</PresentationFormat>
  <Paragraphs>36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Nick</cp:lastModifiedBy>
  <cp:revision>97</cp:revision>
  <dcterms:created xsi:type="dcterms:W3CDTF">2017-10-22T14:25:01Z</dcterms:created>
  <dcterms:modified xsi:type="dcterms:W3CDTF">2017-12-07T08:41:55Z</dcterms:modified>
</cp:coreProperties>
</file>