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72" r:id="rId5"/>
    <p:sldId id="262" r:id="rId6"/>
    <p:sldId id="273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12513" y="2067694"/>
            <a:ext cx="6118983" cy="1234590"/>
            <a:chOff x="1541588" y="2900937"/>
            <a:chExt cx="6118983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1588" y="2900937"/>
              <a:ext cx="6118983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基本应用结构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85476" y="1419622"/>
            <a:ext cx="6029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如果有多个文章页面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、如果页面比较多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659426" y="2355726"/>
            <a:ext cx="30149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www.xxx.com/blog/1/</a:t>
            </a:r>
          </a:p>
          <a:p>
            <a:r>
              <a:rPr lang="en-US" altLang="zh-CN" sz="2000" dirty="0" smtClean="0"/>
              <a:t>www.xxx.com/blog/2/</a:t>
            </a:r>
            <a:endParaRPr lang="zh-CN" altLang="en-US" sz="2000" dirty="0"/>
          </a:p>
          <a:p>
            <a:r>
              <a:rPr lang="en-US" altLang="zh-CN" sz="2000" dirty="0" smtClean="0"/>
              <a:t>www.xxx.com/blog/3/</a:t>
            </a:r>
            <a:endParaRPr lang="zh-CN" altLang="en-US" sz="2000" dirty="0"/>
          </a:p>
          <a:p>
            <a:r>
              <a:rPr lang="en-US" altLang="zh-CN" sz="2000" dirty="0" smtClean="0"/>
              <a:t>…………</a:t>
            </a:r>
          </a:p>
          <a:p>
            <a:r>
              <a:rPr lang="en-US" altLang="zh-CN" sz="2000" dirty="0" smtClean="0"/>
              <a:t>www.xxx.com/blog/n/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004048" y="2355726"/>
            <a:ext cx="30149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HttpResponse</a:t>
            </a:r>
            <a:r>
              <a:rPr lang="en-US" altLang="zh-CN" sz="2000" dirty="0" smtClean="0"/>
              <a:t>("one")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 smtClean="0"/>
              <a:t>("two") </a:t>
            </a:r>
            <a:r>
              <a:rPr lang="en-US" altLang="zh-CN" sz="2000" dirty="0" err="1"/>
              <a:t>HttpResponse</a:t>
            </a:r>
            <a:r>
              <a:rPr lang="en-US" altLang="zh-CN" sz="2000" dirty="0" smtClean="0"/>
              <a:t>("three") </a:t>
            </a:r>
          </a:p>
          <a:p>
            <a:r>
              <a:rPr lang="en-US" altLang="zh-CN" sz="2000" dirty="0" smtClean="0"/>
              <a:t>…………</a:t>
            </a:r>
          </a:p>
          <a:p>
            <a:r>
              <a:rPr lang="en-US" altLang="zh-CN" sz="2000" dirty="0" err="1"/>
              <a:t>HttpResponse</a:t>
            </a:r>
            <a:r>
              <a:rPr lang="en-US" altLang="zh-CN" sz="2000" dirty="0" smtClean="0"/>
              <a:t>("more")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28998" y="2512500"/>
            <a:ext cx="2626484" cy="1656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499742"/>
            <a:ext cx="2626484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85476" y="1419622"/>
            <a:ext cx="6029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有相似的内容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、如果页面比较多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162617" y="2715765"/>
            <a:ext cx="1579483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标题        内容</a:t>
            </a:r>
            <a:endParaRPr lang="en-US" altLang="zh-CN" sz="1600" dirty="0" smtClean="0"/>
          </a:p>
          <a:p>
            <a:endParaRPr lang="en-US" altLang="zh-CN" sz="1050" dirty="0"/>
          </a:p>
          <a:p>
            <a:r>
              <a:rPr lang="en-US" altLang="zh-CN" sz="1600" dirty="0" smtClean="0"/>
              <a:t>One          123</a:t>
            </a:r>
          </a:p>
          <a:p>
            <a:r>
              <a:rPr lang="en-US" altLang="zh-CN" sz="1600" dirty="0" smtClean="0"/>
              <a:t>Two          234</a:t>
            </a:r>
          </a:p>
          <a:p>
            <a:r>
              <a:rPr lang="en-US" altLang="zh-CN" sz="1600" dirty="0" smtClean="0"/>
              <a:t>Three       </a:t>
            </a:r>
            <a:r>
              <a:rPr lang="en-US" altLang="zh-CN" sz="1600" dirty="0" err="1" smtClean="0"/>
              <a:t>sdfs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580112" y="2950807"/>
            <a:ext cx="155620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标题</a:t>
            </a:r>
            <a:endParaRPr lang="en-US" altLang="zh-CN" sz="2400" b="1" dirty="0" smtClean="0"/>
          </a:p>
          <a:p>
            <a:endParaRPr lang="en-US" altLang="zh-CN" sz="500" dirty="0"/>
          </a:p>
          <a:p>
            <a:r>
              <a:rPr lang="zh-CN" altLang="en-US" sz="1400" dirty="0" smtClean="0"/>
              <a:t>内容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547664" y="2067694"/>
            <a:ext cx="26264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8998" y="2067694"/>
            <a:ext cx="26264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模版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013908" y="307580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05500" y="299508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+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96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47664" y="2499742"/>
            <a:ext cx="2626484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85476" y="1419622"/>
            <a:ext cx="6029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有相似的内容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、如果页面比较多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162617" y="2715765"/>
            <a:ext cx="1579483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标题        内容</a:t>
            </a:r>
            <a:endParaRPr lang="en-US" altLang="zh-CN" sz="1600" dirty="0" smtClean="0"/>
          </a:p>
          <a:p>
            <a:endParaRPr lang="en-US" altLang="zh-CN" sz="1050" dirty="0"/>
          </a:p>
          <a:p>
            <a:r>
              <a:rPr lang="en-US" altLang="zh-CN" sz="1600" dirty="0" smtClean="0"/>
              <a:t>One          123</a:t>
            </a:r>
          </a:p>
          <a:p>
            <a:r>
              <a:rPr lang="en-US" altLang="zh-CN" sz="1600" dirty="0" smtClean="0"/>
              <a:t>Two          234</a:t>
            </a:r>
          </a:p>
          <a:p>
            <a:r>
              <a:rPr lang="en-US" altLang="zh-CN" sz="1600" dirty="0" smtClean="0"/>
              <a:t>Three       </a:t>
            </a:r>
            <a:r>
              <a:rPr lang="en-US" altLang="zh-CN" sz="1600" dirty="0" err="1" smtClean="0"/>
              <a:t>sdfs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547664" y="2067694"/>
            <a:ext cx="26264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013908" y="307580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箭头 2"/>
          <p:cNvSpPr/>
          <p:nvPr/>
        </p:nvSpPr>
        <p:spPr>
          <a:xfrm>
            <a:off x="4519847" y="3075806"/>
            <a:ext cx="484201" cy="309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8551" y="3045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67282" y="2768649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5914882" y="2824707"/>
            <a:ext cx="152400" cy="811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09493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 App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557051" y="2315656"/>
            <a:ext cx="6029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python  manage.py  </a:t>
            </a:r>
            <a:r>
              <a:rPr lang="en-US" altLang="zh-CN" sz="2000" dirty="0" err="1" smtClean="0"/>
              <a:t>startapp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应用名称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、同步数据库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2920510" y="2315656"/>
            <a:ext cx="3302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makemigrations</a:t>
            </a:r>
            <a:r>
              <a:rPr lang="en-US" altLang="zh-CN" sz="2000" dirty="0" smtClean="0"/>
              <a:t>  -&gt;  </a:t>
            </a:r>
            <a:r>
              <a:rPr lang="zh-CN" altLang="en-US" sz="2000" dirty="0" smtClean="0"/>
              <a:t>制造迁移</a:t>
            </a:r>
            <a:endParaRPr lang="en-US" altLang="zh-CN" sz="2000" dirty="0" smtClean="0"/>
          </a:p>
          <a:p>
            <a:r>
              <a:rPr lang="en-US" altLang="zh-CN" sz="2000" dirty="0" smtClean="0"/>
              <a:t>migrate                 -&gt;  </a:t>
            </a:r>
            <a:r>
              <a:rPr lang="zh-CN" altLang="en-US" sz="2000" dirty="0" smtClean="0"/>
              <a:t>迁移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893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113</Words>
  <Application>Microsoft Office PowerPoint</Application>
  <PresentationFormat>全屏显示(16:9)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112</cp:revision>
  <dcterms:created xsi:type="dcterms:W3CDTF">2017-10-22T14:25:01Z</dcterms:created>
  <dcterms:modified xsi:type="dcterms:W3CDTF">2017-12-19T12:33:55Z</dcterms:modified>
</cp:coreProperties>
</file>