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62" r:id="rId4"/>
    <p:sldId id="261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09682" y="2067694"/>
            <a:ext cx="5724644" cy="1234590"/>
            <a:chOff x="1738757" y="2900937"/>
            <a:chExt cx="5724644" cy="1646118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3"/>
              <a:ext cx="1107996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38757" y="2900937"/>
              <a:ext cx="5724644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定制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后台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修改模型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57051" y="1995686"/>
            <a:ext cx="60298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/>
              <a:t>设置模型</a:t>
            </a:r>
            <a:r>
              <a:rPr lang="en-US" altLang="zh-CN" sz="2000" dirty="0" smtClean="0"/>
              <a:t>__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__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 smtClean="0"/>
              <a:t>定制</a:t>
            </a:r>
            <a:r>
              <a:rPr lang="en-US" altLang="zh-CN" sz="2000" dirty="0" smtClean="0"/>
              <a:t>admin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66611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定制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admin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后台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8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修改模型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403648" y="1851670"/>
            <a:ext cx="60298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/>
              <a:t>修改模型要更新数据库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              python manage.py </a:t>
            </a:r>
            <a:r>
              <a:rPr lang="en-US" altLang="zh-CN" sz="2000" dirty="0" err="1" smtClean="0"/>
              <a:t>makemigrations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python manage.py migrate</a:t>
            </a:r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需要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设置默认值）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45</Words>
  <Application>Microsoft Office PowerPoint</Application>
  <PresentationFormat>全屏显示(16:9)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109</cp:revision>
  <dcterms:created xsi:type="dcterms:W3CDTF">2017-10-22T14:25:01Z</dcterms:created>
  <dcterms:modified xsi:type="dcterms:W3CDTF">2017-12-17T16:29:07Z</dcterms:modified>
</cp:coreProperties>
</file>