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72" r:id="rId5"/>
    <p:sldId id="274" r:id="rId6"/>
    <p:sldId id="262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17460" y="2067694"/>
            <a:ext cx="5109091" cy="1234590"/>
            <a:chOff x="2046535" y="2900937"/>
            <a:chExt cx="5109091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6535" y="2900937"/>
              <a:ext cx="510909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开始完整制作网站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5696" y="1804630"/>
            <a:ext cx="291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兴趣爱好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学习一门技术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业务需求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工作需要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创业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……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、想清楚为什么做网站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大括号 1"/>
          <p:cNvSpPr/>
          <p:nvPr/>
        </p:nvSpPr>
        <p:spPr>
          <a:xfrm>
            <a:off x="4246156" y="1923678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79127" y="24509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动力影响学习热情</a:t>
            </a:r>
            <a:endParaRPr lang="en-US" altLang="zh-CN" dirty="0" smtClean="0"/>
          </a:p>
          <a:p>
            <a:r>
              <a:rPr lang="zh-CN" altLang="en-US" dirty="0" smtClean="0"/>
              <a:t>原因决定最终结果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87824" y="1804630"/>
            <a:ext cx="31305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要</a:t>
            </a:r>
            <a:r>
              <a:rPr lang="zh-CN" altLang="en-US" sz="2000" dirty="0" smtClean="0"/>
              <a:t>做什么</a:t>
            </a:r>
            <a:endParaRPr lang="en-US" altLang="zh-CN" sz="2000" dirty="0" smtClean="0"/>
          </a:p>
          <a:p>
            <a:r>
              <a:rPr lang="zh-CN" altLang="en-US" sz="2000" dirty="0" smtClean="0"/>
              <a:t>设计网站原型</a:t>
            </a:r>
            <a:endParaRPr lang="en-US" altLang="zh-CN" sz="2000" dirty="0" smtClean="0"/>
          </a:p>
          <a:p>
            <a:r>
              <a:rPr lang="zh-CN" altLang="en-US" sz="2000" dirty="0" smtClean="0"/>
              <a:t>具体开发</a:t>
            </a:r>
            <a:endParaRPr lang="en-US" altLang="zh-CN" sz="2000" dirty="0" smtClean="0"/>
          </a:p>
          <a:p>
            <a:r>
              <a:rPr lang="zh-CN" altLang="en-US" sz="2000" dirty="0" smtClean="0"/>
              <a:t>测试</a:t>
            </a:r>
            <a:endParaRPr lang="en-US" altLang="zh-CN" sz="2000" dirty="0" smtClean="0"/>
          </a:p>
          <a:p>
            <a:r>
              <a:rPr lang="zh-CN" altLang="en-US" sz="2000" dirty="0" smtClean="0"/>
              <a:t>部署上线</a:t>
            </a:r>
            <a:endParaRPr lang="en-US" altLang="zh-CN" sz="20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678699" cy="504056"/>
            <a:chOff x="251520" y="260648"/>
            <a:chExt cx="3678699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6786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、如何用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开发网站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45638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37988" y="1684421"/>
            <a:ext cx="1346180" cy="1200329"/>
            <a:chOff x="4045784" y="1335710"/>
            <a:chExt cx="1346180" cy="1200329"/>
          </a:xfrm>
        </p:grpSpPr>
        <p:sp>
          <p:nvSpPr>
            <p:cNvPr id="8" name="左大括号 7"/>
            <p:cNvSpPr/>
            <p:nvPr/>
          </p:nvSpPr>
          <p:spPr>
            <a:xfrm>
              <a:off x="4045784" y="1395815"/>
              <a:ext cx="180020" cy="10801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68" y="1335710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业务流程</a:t>
              </a:r>
              <a:endParaRPr lang="en-US" altLang="zh-CN" dirty="0" smtClean="0"/>
            </a:p>
            <a:p>
              <a:r>
                <a:rPr lang="zh-CN" altLang="en-US" dirty="0" smtClean="0"/>
                <a:t>功能模块</a:t>
              </a:r>
              <a:endParaRPr lang="en-US" altLang="zh-CN" dirty="0" smtClean="0"/>
            </a:p>
            <a:p>
              <a:r>
                <a:rPr lang="zh-CN" altLang="en-US" dirty="0" smtClean="0"/>
                <a:t>前端布局</a:t>
              </a:r>
              <a:endParaRPr lang="en-US" altLang="zh-CN" dirty="0" smtClean="0"/>
            </a:p>
            <a:p>
              <a:r>
                <a:rPr lang="zh-CN" altLang="en-US" dirty="0" smtClean="0"/>
                <a:t>后端模型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6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83745" y="1059582"/>
            <a:ext cx="4932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、通过完整的开发过程学习</a:t>
            </a:r>
            <a:r>
              <a:rPr lang="en-US" altLang="zh-CN" sz="2000" dirty="0" smtClean="0"/>
              <a:t>Django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、对一般的网站开发有全面的认识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、接下来的教程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260811" y="29985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个人博客网站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1462589" y="29985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途径：</a:t>
            </a:r>
            <a:endParaRPr lang="en-US" altLang="zh-CN" dirty="0"/>
          </a:p>
        </p:txBody>
      </p:sp>
      <p:sp>
        <p:nvSpPr>
          <p:cNvPr id="29" name="左大括号 28"/>
          <p:cNvSpPr/>
          <p:nvPr/>
        </p:nvSpPr>
        <p:spPr>
          <a:xfrm>
            <a:off x="3865594" y="2622695"/>
            <a:ext cx="202350" cy="1121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81716" y="2438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81716" y="2752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开发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81716" y="31289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后端开发</a:t>
            </a:r>
          </a:p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81716" y="34985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数据库和服务器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62589" y="12035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189712" y="2161030"/>
            <a:ext cx="1702288" cy="923330"/>
            <a:chOff x="4896732" y="555526"/>
            <a:chExt cx="1702288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5029360" y="55552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IDE</a:t>
              </a:r>
            </a:p>
            <a:p>
              <a:r>
                <a:rPr lang="zh-CN" altLang="en-US" dirty="0" smtClean="0"/>
                <a:t>本地虚拟环境</a:t>
              </a:r>
              <a:endParaRPr lang="en-US" altLang="zh-CN" dirty="0" smtClean="0"/>
            </a:p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Github</a:t>
              </a:r>
              <a:endParaRPr lang="en-US" altLang="zh-CN" dirty="0" smtClean="0"/>
            </a:p>
          </p:txBody>
        </p:sp>
        <p:sp>
          <p:nvSpPr>
            <p:cNvPr id="37" name="左大括号 36"/>
            <p:cNvSpPr/>
            <p:nvPr/>
          </p:nvSpPr>
          <p:spPr>
            <a:xfrm>
              <a:off x="4896732" y="642342"/>
              <a:ext cx="144016" cy="7496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89712" y="2337258"/>
            <a:ext cx="2871564" cy="1200329"/>
            <a:chOff x="5121684" y="3627769"/>
            <a:chExt cx="2871564" cy="1200329"/>
          </a:xfrm>
        </p:grpSpPr>
        <p:grpSp>
          <p:nvGrpSpPr>
            <p:cNvPr id="38" name="组合 37"/>
            <p:cNvGrpSpPr/>
            <p:nvPr/>
          </p:nvGrpSpPr>
          <p:grpSpPr>
            <a:xfrm>
              <a:off x="5580862" y="3627769"/>
              <a:ext cx="2412386" cy="1200329"/>
              <a:chOff x="4893213" y="1487517"/>
              <a:chExt cx="2412386" cy="120032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18563" y="1487517"/>
                <a:ext cx="22870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html + </a:t>
                </a:r>
                <a:r>
                  <a:rPr lang="en-US" altLang="zh-CN" dirty="0" err="1" smtClean="0"/>
                  <a:t>javascript</a:t>
                </a:r>
                <a:r>
                  <a:rPr lang="en-US" altLang="zh-CN" dirty="0" smtClean="0"/>
                  <a:t> + </a:t>
                </a:r>
                <a:r>
                  <a:rPr lang="en-US" altLang="zh-CN" dirty="0" err="1" smtClean="0"/>
                  <a:t>CSS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jQuery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Bootstrap</a:t>
                </a:r>
              </a:p>
              <a:p>
                <a:r>
                  <a:rPr lang="en-US" altLang="zh-CN" dirty="0" err="1" smtClean="0"/>
                  <a:t>ajax</a:t>
                </a:r>
                <a:endParaRPr lang="zh-CN" altLang="en-US" dirty="0"/>
              </a:p>
            </p:txBody>
          </p:sp>
          <p:sp>
            <p:nvSpPr>
              <p:cNvPr id="40" name="左大括号 39"/>
              <p:cNvSpPr/>
              <p:nvPr/>
            </p:nvSpPr>
            <p:spPr>
              <a:xfrm>
                <a:off x="4893213" y="1627246"/>
                <a:ext cx="144016" cy="9720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" name="直接箭头连接符 41"/>
            <p:cNvCxnSpPr/>
            <p:nvPr/>
          </p:nvCxnSpPr>
          <p:spPr>
            <a:xfrm>
              <a:off x="5121684" y="4253498"/>
              <a:ext cx="424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182529" y="2739573"/>
            <a:ext cx="2558116" cy="1200329"/>
            <a:chOff x="4305021" y="2791957"/>
            <a:chExt cx="2558116" cy="1200329"/>
          </a:xfrm>
        </p:grpSpPr>
        <p:sp>
          <p:nvSpPr>
            <p:cNvPr id="46" name="左大括号 45"/>
            <p:cNvSpPr/>
            <p:nvPr/>
          </p:nvSpPr>
          <p:spPr>
            <a:xfrm>
              <a:off x="4918628" y="2931790"/>
              <a:ext cx="144016" cy="936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062644" y="2791957"/>
              <a:ext cx="180049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博客管理和展示</a:t>
              </a:r>
              <a:endParaRPr lang="en-US" altLang="zh-CN" dirty="0" smtClean="0"/>
            </a:p>
            <a:p>
              <a:r>
                <a:rPr lang="zh-CN" altLang="en-US" dirty="0" smtClean="0"/>
                <a:t>用户登录和注册</a:t>
              </a:r>
              <a:endParaRPr lang="en-US" altLang="zh-CN" dirty="0" smtClean="0"/>
            </a:p>
            <a:p>
              <a:r>
                <a:rPr lang="zh-CN" altLang="en-US" dirty="0" smtClean="0"/>
                <a:t>评论</a:t>
              </a:r>
              <a:r>
                <a:rPr lang="zh-CN" altLang="en-US" dirty="0"/>
                <a:t>和</a:t>
              </a:r>
              <a:r>
                <a:rPr lang="zh-CN" altLang="en-US" dirty="0" smtClean="0"/>
                <a:t>回复</a:t>
              </a:r>
              <a:endParaRPr lang="en-US" altLang="zh-CN" dirty="0" smtClean="0"/>
            </a:p>
            <a:p>
              <a:r>
                <a:rPr lang="zh-CN" altLang="en-US" dirty="0" smtClean="0"/>
                <a:t>点</a:t>
              </a:r>
              <a:r>
                <a:rPr lang="zh-CN" altLang="en-US" dirty="0"/>
                <a:t>赞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305021" y="3399790"/>
              <a:ext cx="5383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840268" y="3250407"/>
            <a:ext cx="1252012" cy="923330"/>
            <a:chOff x="5049132" y="4176953"/>
            <a:chExt cx="1252012" cy="923330"/>
          </a:xfrm>
        </p:grpSpPr>
        <p:sp>
          <p:nvSpPr>
            <p:cNvPr id="52" name="TextBox 51"/>
            <p:cNvSpPr txBox="1"/>
            <p:nvPr/>
          </p:nvSpPr>
          <p:spPr>
            <a:xfrm>
              <a:off x="5193148" y="4176953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MySQL</a:t>
              </a:r>
            </a:p>
            <a:p>
              <a:r>
                <a:rPr lang="en-US" altLang="zh-CN" dirty="0" smtClean="0"/>
                <a:t>Linux</a:t>
              </a:r>
            </a:p>
            <a:p>
              <a:r>
                <a:rPr lang="zh-CN" altLang="en-US" dirty="0" smtClean="0"/>
                <a:t>网站部署</a:t>
              </a:r>
              <a:endParaRPr lang="en-US" altLang="zh-CN" dirty="0" smtClean="0"/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5049132" y="4269286"/>
              <a:ext cx="144016" cy="720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6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、接下来的教程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619672" y="24918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个人博客网站</a:t>
            </a:r>
            <a:endParaRPr lang="en-US" altLang="zh-CN" dirty="0"/>
          </a:p>
        </p:txBody>
      </p:sp>
      <p:sp>
        <p:nvSpPr>
          <p:cNvPr id="22" name="左大括号 21"/>
          <p:cNvSpPr/>
          <p:nvPr/>
        </p:nvSpPr>
        <p:spPr>
          <a:xfrm>
            <a:off x="3251081" y="1023489"/>
            <a:ext cx="254127" cy="3306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36305" y="832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6305" y="1928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前端开发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4016" y="3059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后端开发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7466" y="40063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数据库和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96732" y="555526"/>
            <a:ext cx="1702288" cy="923330"/>
            <a:chOff x="4896732" y="555526"/>
            <a:chExt cx="1702288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5029360" y="55552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IDE</a:t>
              </a:r>
            </a:p>
            <a:p>
              <a:r>
                <a:rPr lang="zh-CN" altLang="en-US" dirty="0" smtClean="0"/>
                <a:t>本地虚拟环境</a:t>
              </a:r>
              <a:endParaRPr lang="en-US" altLang="zh-CN" dirty="0" smtClean="0"/>
            </a:p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Github</a:t>
              </a:r>
              <a:endParaRPr lang="en-US" altLang="zh-CN" dirty="0" smtClean="0"/>
            </a:p>
          </p:txBody>
        </p:sp>
        <p:sp>
          <p:nvSpPr>
            <p:cNvPr id="30" name="左大括号 29"/>
            <p:cNvSpPr/>
            <p:nvPr/>
          </p:nvSpPr>
          <p:spPr>
            <a:xfrm>
              <a:off x="4896732" y="642342"/>
              <a:ext cx="144016" cy="7496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96732" y="2643758"/>
            <a:ext cx="3779724" cy="1200329"/>
            <a:chOff x="4896732" y="2791957"/>
            <a:chExt cx="3779724" cy="1200329"/>
          </a:xfrm>
        </p:grpSpPr>
        <p:sp>
          <p:nvSpPr>
            <p:cNvPr id="10" name="左大括号 9"/>
            <p:cNvSpPr/>
            <p:nvPr/>
          </p:nvSpPr>
          <p:spPr>
            <a:xfrm>
              <a:off x="4896732" y="2931790"/>
              <a:ext cx="144016" cy="936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18563" y="2791957"/>
              <a:ext cx="180049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博客管理和展示</a:t>
              </a:r>
              <a:endParaRPr lang="en-US" altLang="zh-CN" dirty="0" smtClean="0"/>
            </a:p>
            <a:p>
              <a:r>
                <a:rPr lang="zh-CN" altLang="en-US" dirty="0" smtClean="0"/>
                <a:t>用户登录和注册</a:t>
              </a:r>
              <a:endParaRPr lang="en-US" altLang="zh-CN" dirty="0" smtClean="0"/>
            </a:p>
            <a:p>
              <a:r>
                <a:rPr lang="zh-CN" altLang="en-US" dirty="0" smtClean="0"/>
                <a:t>评论</a:t>
              </a:r>
              <a:r>
                <a:rPr lang="zh-CN" altLang="en-US" dirty="0"/>
                <a:t>和</a:t>
              </a:r>
              <a:r>
                <a:rPr lang="zh-CN" altLang="en-US" dirty="0" smtClean="0"/>
                <a:t>回复</a:t>
              </a:r>
              <a:endParaRPr lang="en-US" altLang="zh-CN" dirty="0" smtClean="0"/>
            </a:p>
            <a:p>
              <a:r>
                <a:rPr lang="zh-CN" altLang="en-US" dirty="0" smtClean="0"/>
                <a:t>点</a:t>
              </a:r>
              <a:r>
                <a:rPr lang="zh-CN" altLang="en-US" dirty="0"/>
                <a:t>赞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819056" y="3229164"/>
              <a:ext cx="518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337628" y="30444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第三方登录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93213" y="1487517"/>
            <a:ext cx="2412386" cy="1200329"/>
            <a:chOff x="4893213" y="1487517"/>
            <a:chExt cx="2412386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5018563" y="1487517"/>
              <a:ext cx="2287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html + </a:t>
              </a:r>
              <a:r>
                <a:rPr lang="en-US" altLang="zh-CN" dirty="0" err="1" smtClean="0"/>
                <a:t>javascript</a:t>
              </a:r>
              <a:r>
                <a:rPr lang="en-US" altLang="zh-CN" dirty="0" smtClean="0"/>
                <a:t> + </a:t>
              </a:r>
              <a:r>
                <a:rPr lang="en-US" altLang="zh-CN" dirty="0" err="1" smtClean="0"/>
                <a:t>CSS</a:t>
              </a:r>
              <a:endParaRPr lang="en-US" altLang="zh-CN" dirty="0" smtClean="0"/>
            </a:p>
            <a:p>
              <a:r>
                <a:rPr lang="en-US" altLang="zh-CN" dirty="0" err="1" smtClean="0"/>
                <a:t>jQuery</a:t>
              </a:r>
              <a:endParaRPr lang="en-US" altLang="zh-CN" dirty="0" smtClean="0"/>
            </a:p>
            <a:p>
              <a:r>
                <a:rPr lang="en-US" altLang="zh-CN" dirty="0" smtClean="0"/>
                <a:t>Bootstrap</a:t>
              </a:r>
            </a:p>
            <a:p>
              <a:r>
                <a:rPr lang="en-US" altLang="zh-CN" dirty="0" err="1" smtClean="0"/>
                <a:t>ajax</a:t>
              </a:r>
              <a:endParaRPr lang="zh-CN" altLang="en-US" dirty="0"/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4893213" y="1627246"/>
              <a:ext cx="144016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04164" y="3867894"/>
            <a:ext cx="1252012" cy="923330"/>
            <a:chOff x="5049132" y="4176953"/>
            <a:chExt cx="125201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193148" y="4176953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MySQL</a:t>
              </a:r>
            </a:p>
            <a:p>
              <a:r>
                <a:rPr lang="en-US" altLang="zh-CN" dirty="0" smtClean="0"/>
                <a:t>Linux</a:t>
              </a:r>
            </a:p>
            <a:p>
              <a:r>
                <a:rPr lang="zh-CN" altLang="en-US" dirty="0" smtClean="0"/>
                <a:t>网站部署</a:t>
              </a:r>
              <a:endParaRPr lang="en-US" altLang="zh-CN" dirty="0" smtClean="0"/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5049132" y="4269286"/>
              <a:ext cx="144016" cy="720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9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06471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IDE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347864" y="1491630"/>
            <a:ext cx="23445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记事本</a:t>
            </a:r>
            <a:endParaRPr lang="en-US" altLang="zh-CN" sz="2000" dirty="0" smtClean="0"/>
          </a:p>
          <a:p>
            <a:r>
              <a:rPr lang="en-US" altLang="zh-CN" sz="2000" dirty="0" smtClean="0"/>
              <a:t>vim/</a:t>
            </a:r>
            <a:r>
              <a:rPr lang="en-US" altLang="zh-CN" sz="2000" dirty="0" err="1" smtClean="0"/>
              <a:t>Emacs</a:t>
            </a:r>
            <a:endParaRPr lang="en-US" altLang="zh-CN" sz="2000" dirty="0" smtClean="0"/>
          </a:p>
          <a:p>
            <a:r>
              <a:rPr lang="en-US" altLang="zh-CN" sz="2000" dirty="0" smtClean="0"/>
              <a:t>Sublime text</a:t>
            </a:r>
          </a:p>
          <a:p>
            <a:r>
              <a:rPr lang="en-US" altLang="zh-CN" sz="2000" dirty="0" err="1" smtClean="0"/>
              <a:t>PyCharm</a:t>
            </a:r>
            <a:endParaRPr lang="en-US" altLang="zh-CN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347895" y="321982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好编辑器可以提高效率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但勿过度依赖！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203</Words>
  <Application>Microsoft Office PowerPoint</Application>
  <PresentationFormat>全屏显示(16:9)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124</cp:revision>
  <dcterms:created xsi:type="dcterms:W3CDTF">2017-10-22T14:25:01Z</dcterms:created>
  <dcterms:modified xsi:type="dcterms:W3CDTF">2017-12-21T16:17:30Z</dcterms:modified>
</cp:coreProperties>
</file>