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72" r:id="rId5"/>
    <p:sldId id="275" r:id="rId6"/>
    <p:sldId id="274" r:id="rId7"/>
    <p:sldId id="26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07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17460" y="2067694"/>
            <a:ext cx="5109091" cy="1234590"/>
            <a:chOff x="2046535" y="2900937"/>
            <a:chExt cx="5109091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6535" y="2900937"/>
              <a:ext cx="5109091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构建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个人博客网站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42559" y="1769999"/>
            <a:ext cx="792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/>
              <a:t>博客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评论</a:t>
            </a:r>
            <a:endParaRPr lang="en-US" altLang="zh-CN" sz="2000" dirty="0" smtClean="0"/>
          </a:p>
          <a:p>
            <a:pPr algn="ctr"/>
            <a:r>
              <a:rPr lang="zh-CN" altLang="en-US" sz="2000" dirty="0"/>
              <a:t>点</a:t>
            </a:r>
            <a:r>
              <a:rPr lang="zh-CN" altLang="en-US" sz="2000" dirty="0" smtClean="0"/>
              <a:t>赞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阅读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用户</a:t>
            </a:r>
            <a:endParaRPr lang="en-US" altLang="zh-CN" sz="20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187904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、简单构建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662639" y="1463386"/>
            <a:ext cx="1180004" cy="923330"/>
            <a:chOff x="4211960" y="1498017"/>
            <a:chExt cx="118000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1498017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博文</a:t>
              </a:r>
              <a:endParaRPr lang="en-US" altLang="zh-CN" dirty="0" smtClean="0"/>
            </a:p>
            <a:p>
              <a:r>
                <a:rPr lang="zh-CN" altLang="en-US" dirty="0" smtClean="0"/>
                <a:t>博客分类</a:t>
              </a:r>
              <a:endParaRPr lang="en-US" altLang="zh-CN" dirty="0" smtClean="0"/>
            </a:p>
            <a:p>
              <a:r>
                <a:rPr lang="zh-CN" altLang="en-US" dirty="0" smtClean="0"/>
                <a:t>博客标签</a:t>
              </a:r>
              <a:endParaRPr lang="en-US" altLang="zh-CN" dirty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4211960" y="1635646"/>
              <a:ext cx="72008" cy="6480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62639" y="2997252"/>
            <a:ext cx="2429641" cy="369332"/>
            <a:chOff x="4535125" y="2997252"/>
            <a:chExt cx="2429641" cy="369332"/>
          </a:xfrm>
        </p:grpSpPr>
        <p:sp>
          <p:nvSpPr>
            <p:cNvPr id="4" name="矩形 3"/>
            <p:cNvSpPr/>
            <p:nvPr/>
          </p:nvSpPr>
          <p:spPr>
            <a:xfrm>
              <a:off x="4607133" y="2997252"/>
              <a:ext cx="23576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第三方登录</a:t>
              </a:r>
              <a:r>
                <a:rPr lang="en-US" altLang="zh-CN" dirty="0"/>
                <a:t>(</a:t>
              </a:r>
              <a:r>
                <a:rPr lang="en-US" altLang="zh-CN" dirty="0" err="1"/>
                <a:t>QQ</a:t>
              </a:r>
              <a:r>
                <a:rPr lang="en-US" altLang="zh-CN" dirty="0"/>
                <a:t>/</a:t>
              </a:r>
              <a:r>
                <a:rPr lang="zh-CN" altLang="en-US" dirty="0"/>
                <a:t>微博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535125" y="3181918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左大括号 13"/>
          <p:cNvSpPr/>
          <p:nvPr/>
        </p:nvSpPr>
        <p:spPr>
          <a:xfrm>
            <a:off x="3943363" y="1925050"/>
            <a:ext cx="72008" cy="1256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6933" y="23688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网站的功能模块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2304" y="3917414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功能模块 ≈ </a:t>
            </a:r>
            <a:r>
              <a:rPr lang="en-US" altLang="zh-CN" dirty="0" smtClean="0"/>
              <a:t>Django 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55776" y="2499742"/>
            <a:ext cx="4464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）避免多个项目之间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库的冲突</a:t>
            </a:r>
            <a:endParaRPr lang="en-US" altLang="zh-CN" sz="2000" dirty="0" smtClean="0"/>
          </a:p>
          <a:p>
            <a:r>
              <a:rPr lang="en-US" altLang="zh-CN" sz="2000" dirty="0"/>
              <a:t>2</a:t>
            </a:r>
            <a:r>
              <a:rPr lang="zh-CN" altLang="en-US" sz="2000" dirty="0" smtClean="0"/>
              <a:t>）完整便捷导出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库的列表</a:t>
            </a:r>
            <a:endParaRPr lang="en-US" altLang="zh-CN" sz="20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528392" cy="504056"/>
            <a:chOff x="251520" y="260648"/>
            <a:chExt cx="3528392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11014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、开启本地虚拟环境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45638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55776" y="1883608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隔开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项目的运行环境</a:t>
            </a:r>
            <a:endParaRPr lang="en-US" altLang="zh-CN" sz="2000" dirty="0" smtClean="0"/>
          </a:p>
        </p:txBody>
      </p:sp>
      <p:sp>
        <p:nvSpPr>
          <p:cNvPr id="11" name="矩形 10"/>
          <p:cNvSpPr/>
          <p:nvPr/>
        </p:nvSpPr>
        <p:spPr>
          <a:xfrm>
            <a:off x="2555776" y="3363838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pip  install  </a:t>
            </a:r>
            <a:r>
              <a:rPr lang="en-US" altLang="zh-CN" sz="2000" dirty="0" err="1" smtClean="0"/>
              <a:t>virtualenv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96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5796" y="2075245"/>
            <a:ext cx="4932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创建：</a:t>
            </a:r>
            <a:r>
              <a:rPr lang="en-US" altLang="zh-CN" sz="2000" dirty="0" err="1" smtClean="0"/>
              <a:t>virtualenv</a:t>
            </a:r>
            <a:r>
              <a:rPr lang="en-US" altLang="zh-CN" sz="2000" dirty="0" smtClean="0"/>
              <a:t>  &lt;</a:t>
            </a:r>
            <a:r>
              <a:rPr lang="zh-CN" altLang="en-US" sz="2000" dirty="0" smtClean="0"/>
              <a:t>虚拟环境名称</a:t>
            </a:r>
            <a:r>
              <a:rPr lang="en-US" altLang="zh-CN" sz="2000" dirty="0" smtClean="0"/>
              <a:t>&gt;</a:t>
            </a:r>
          </a:p>
          <a:p>
            <a:r>
              <a:rPr lang="zh-CN" altLang="en-US" sz="2000" dirty="0" smtClean="0"/>
              <a:t>启动：</a:t>
            </a:r>
            <a:r>
              <a:rPr lang="en-US" altLang="zh-CN" sz="2000" dirty="0" smtClean="0"/>
              <a:t>Scripts\activate</a:t>
            </a:r>
          </a:p>
          <a:p>
            <a:r>
              <a:rPr lang="zh-CN" altLang="en-US" sz="2000" dirty="0" smtClean="0"/>
              <a:t>退出：</a:t>
            </a:r>
            <a:r>
              <a:rPr lang="en-US" altLang="zh-CN" sz="2000" dirty="0" smtClean="0"/>
              <a:t>deactivate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436838" cy="504056"/>
            <a:chOff x="251520" y="260648"/>
            <a:chExt cx="343683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3683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err="1" smtClean="0"/>
                <a:t>virtualenv</a:t>
              </a:r>
              <a:r>
                <a:rPr lang="zh-CN" altLang="en-US" sz="2400" dirty="0" smtClean="0"/>
                <a:t>的使用方法</a:t>
              </a:r>
              <a:endParaRPr lang="en-US" altLang="zh-CN" sz="24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19872" y="1848210"/>
            <a:ext cx="2232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博文   </a:t>
            </a:r>
            <a:r>
              <a:rPr lang="en-US" altLang="zh-CN" sz="2000" dirty="0" smtClean="0"/>
              <a:t>+   </a:t>
            </a:r>
            <a:r>
              <a:rPr lang="zh-CN" altLang="en-US" sz="2000" dirty="0" smtClean="0"/>
              <a:t>博客分类</a:t>
            </a:r>
            <a:endParaRPr lang="zh-CN" altLang="en-US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0332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4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、初步创建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blog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应用</a:t>
              </a:r>
              <a:endParaRPr lang="en-US" altLang="zh-CN" sz="2400" dirty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9872" y="2727960"/>
            <a:ext cx="2232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一篇博客一种分类</a:t>
            </a:r>
            <a:endParaRPr lang="en-US" altLang="zh-CN" sz="2000" dirty="0" smtClean="0"/>
          </a:p>
          <a:p>
            <a:r>
              <a:rPr lang="zh-CN" altLang="en-US" sz="2000" dirty="0"/>
              <a:t>一</a:t>
            </a:r>
            <a:r>
              <a:rPr lang="zh-CN" altLang="en-US" sz="2000" dirty="0" smtClean="0"/>
              <a:t>篇博客多种分类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524654" y="2727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√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2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998210" cy="504056"/>
            <a:chOff x="251520" y="260648"/>
            <a:chExt cx="3998210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99821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5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pip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一键导出和安装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(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拓展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)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92620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771800" y="2211710"/>
            <a:ext cx="4932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pip  freeze  &gt;  requirements.txt</a:t>
            </a:r>
          </a:p>
          <a:p>
            <a:r>
              <a:rPr lang="en-US" altLang="zh-CN" sz="2000" dirty="0" smtClean="0"/>
              <a:t>pip  install  -r  requirements.txt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99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149</Words>
  <Application>Microsoft Office PowerPoint</Application>
  <PresentationFormat>全屏显示(16:9)</PresentationFormat>
  <Paragraphs>33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137</cp:revision>
  <dcterms:created xsi:type="dcterms:W3CDTF">2017-10-22T14:25:01Z</dcterms:created>
  <dcterms:modified xsi:type="dcterms:W3CDTF">2017-12-24T18:02:33Z</dcterms:modified>
</cp:coreProperties>
</file>