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76" r:id="rId4"/>
    <p:sldId id="274" r:id="rId5"/>
    <p:sldId id="26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64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1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9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4727-EA84-4B30-B5F5-30B2C8A8F5F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4727-EA84-4B30-B5F5-30B2C8A8F5FD}" type="datetimeFigureOut">
              <a:rPr lang="zh-CN" altLang="en-US" smtClean="0"/>
              <a:t>2017/12/28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32E4-C6A5-4539-AEA0-ADDD6A3B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6028" y="-1409026"/>
            <a:ext cx="6631944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9600" dirty="0" smtClean="0">
                <a:solidFill>
                  <a:schemeClr val="bg1">
                    <a:lumMod val="85000"/>
                  </a:schemeClr>
                </a:solidFill>
              </a:rPr>
              <a:t>08</a:t>
            </a:r>
            <a:endParaRPr lang="zh-CN" altLang="en-US" sz="496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94130" y="2067694"/>
            <a:ext cx="6955750" cy="1234590"/>
            <a:chOff x="1123205" y="2900937"/>
            <a:chExt cx="6955750" cy="1646118"/>
          </a:xfrm>
        </p:grpSpPr>
        <p:sp>
          <p:nvSpPr>
            <p:cNvPr id="4" name="TextBox 3"/>
            <p:cNvSpPr txBox="1"/>
            <p:nvPr/>
          </p:nvSpPr>
          <p:spPr>
            <a:xfrm>
              <a:off x="4047077" y="3931503"/>
              <a:ext cx="1107996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smtClean="0">
                  <a:latin typeface="黑体" pitchFamily="49" charset="-122"/>
                  <a:ea typeface="黑体" pitchFamily="49" charset="-122"/>
                </a:rPr>
                <a:t>杨仕航</a:t>
              </a:r>
              <a:endParaRPr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3205" y="2900937"/>
              <a:ext cx="6955750" cy="110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 smtClean="0">
                  <a:latin typeface="微软雅黑" pitchFamily="34" charset="-122"/>
                  <a:ea typeface="微软雅黑" pitchFamily="34" charset="-122"/>
                </a:rPr>
                <a:t>常用</a:t>
              </a:r>
              <a:r>
                <a:rPr lang="zh-CN" altLang="en-US" sz="4800" b="1" dirty="0">
                  <a:latin typeface="微软雅黑" pitchFamily="34" charset="-122"/>
                  <a:ea typeface="微软雅黑" pitchFamily="34" charset="-122"/>
                </a:rPr>
                <a:t>的模版标签和过滤器</a:t>
              </a:r>
              <a:endParaRPr lang="en-US" altLang="zh-CN" sz="4800" b="1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24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41765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1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、继续搭建</a:t>
              </a:r>
              <a:r>
                <a:rPr lang="en-US" altLang="zh-CN" sz="2400" dirty="0" smtClean="0">
                  <a:latin typeface="+mj-lt"/>
                  <a:ea typeface="黑体" pitchFamily="49" charset="-122"/>
                </a:rPr>
                <a:t>blog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044248" y="159848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models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91536" y="204750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admin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14967" y="294554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/>
              <a:t>urls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18765" y="3394561"/>
            <a:ext cx="11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templates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15992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√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5199" y="24965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205840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√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8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16" name="TextBox 15"/>
            <p:cNvSpPr txBox="1"/>
            <p:nvPr/>
          </p:nvSpPr>
          <p:spPr>
            <a:xfrm>
              <a:off x="251520" y="260648"/>
              <a:ext cx="280237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2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、常用的模版标签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907704" y="1886510"/>
            <a:ext cx="5158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循环         ：</a:t>
            </a:r>
            <a:r>
              <a:rPr lang="en-US" altLang="zh-CN" dirty="0" smtClean="0"/>
              <a:t>for</a:t>
            </a:r>
          </a:p>
          <a:p>
            <a:r>
              <a:rPr lang="zh-CN" altLang="en-US" dirty="0" smtClean="0"/>
              <a:t>条件         ：</a:t>
            </a:r>
            <a:r>
              <a:rPr lang="en-US" altLang="zh-CN" dirty="0" smtClean="0"/>
              <a:t>if</a:t>
            </a:r>
            <a:r>
              <a:rPr lang="zh-CN" altLang="en-US" dirty="0" smtClean="0"/>
              <a:t>（可逻辑判断）、</a:t>
            </a:r>
            <a:r>
              <a:rPr lang="en-US" altLang="zh-CN" dirty="0" err="1" smtClean="0"/>
              <a:t>ifequal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ifnotequal</a:t>
            </a:r>
            <a:endParaRPr lang="en-US" altLang="zh-CN" dirty="0" smtClean="0"/>
          </a:p>
          <a:p>
            <a:r>
              <a:rPr lang="zh-CN" altLang="en-US" dirty="0" smtClean="0"/>
              <a:t>链接         ：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r>
              <a:rPr lang="zh-CN" altLang="en-US" dirty="0"/>
              <a:t>模</a:t>
            </a:r>
            <a:r>
              <a:rPr lang="zh-CN" altLang="en-US" dirty="0" smtClean="0"/>
              <a:t>版嵌套：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extends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include</a:t>
            </a:r>
          </a:p>
          <a:p>
            <a:r>
              <a:rPr lang="zh-CN" altLang="en-US" dirty="0" smtClean="0"/>
              <a:t>注释         ：</a:t>
            </a:r>
            <a:r>
              <a:rPr lang="en-US" altLang="zh-CN" dirty="0" smtClean="0"/>
              <a:t>{# #}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60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763688" y="1779662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日期                 ：</a:t>
            </a:r>
            <a:r>
              <a:rPr lang="en-US" altLang="zh-CN" dirty="0" smtClean="0"/>
              <a:t>date</a:t>
            </a:r>
          </a:p>
          <a:p>
            <a:r>
              <a:rPr lang="zh-CN" altLang="en-US" dirty="0"/>
              <a:t>字数</a:t>
            </a:r>
            <a:r>
              <a:rPr lang="zh-CN" altLang="en-US" dirty="0" smtClean="0"/>
              <a:t>截取        ：</a:t>
            </a:r>
            <a:r>
              <a:rPr lang="en-US" altLang="zh-CN" dirty="0" err="1" smtClean="0"/>
              <a:t>truncatechars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truncatechars_html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en-US" altLang="zh-CN" dirty="0" err="1" smtClean="0"/>
              <a:t>truncatewords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truncatewords_html</a:t>
            </a:r>
            <a:endParaRPr lang="en-US" altLang="zh-CN" dirty="0" smtClean="0"/>
          </a:p>
          <a:p>
            <a:r>
              <a:rPr lang="zh-CN" altLang="en-US" dirty="0" smtClean="0"/>
              <a:t>是否信任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safe</a:t>
            </a:r>
          </a:p>
          <a:p>
            <a:r>
              <a:rPr lang="zh-CN" altLang="en-US" dirty="0" smtClean="0"/>
              <a:t>长度                 ：</a:t>
            </a:r>
            <a:r>
              <a:rPr lang="en-US" altLang="zh-CN" dirty="0" smtClean="0"/>
              <a:t>length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195486"/>
            <a:ext cx="3312368" cy="504056"/>
            <a:chOff x="251520" y="260648"/>
            <a:chExt cx="3312368" cy="672074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260648"/>
              <a:ext cx="249459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ea typeface="黑体" pitchFamily="49" charset="-122"/>
                </a:rPr>
                <a:t>3</a:t>
              </a:r>
              <a:r>
                <a:rPr lang="zh-CN" altLang="en-US" sz="2400" dirty="0" smtClean="0">
                  <a:latin typeface="+mj-lt"/>
                  <a:ea typeface="黑体" pitchFamily="49" charset="-122"/>
                </a:rPr>
                <a:t>、常用的过滤器</a:t>
              </a:r>
              <a:endParaRPr lang="zh-CN" altLang="en-US" sz="2400" dirty="0">
                <a:latin typeface="+mj-lt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23528" y="932722"/>
              <a:ext cx="324036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790525" y="3507854"/>
            <a:ext cx="7236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可参考：</a:t>
            </a:r>
            <a:r>
              <a:rPr lang="en-US" altLang="zh-CN" sz="1400" dirty="0" smtClean="0"/>
              <a:t>https</a:t>
            </a:r>
            <a:r>
              <a:rPr lang="en-US" altLang="zh-CN" sz="1400" dirty="0"/>
              <a:t>://docs.djangoproject.com/en/2.0/ref/templates/builtins/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99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27121" y="925646"/>
            <a:ext cx="5889758" cy="3374296"/>
            <a:chOff x="1403648" y="1484784"/>
            <a:chExt cx="6393814" cy="3786309"/>
          </a:xfrm>
        </p:grpSpPr>
        <p:pic>
          <p:nvPicPr>
            <p:cNvPr id="2057" name="Picture 9" descr="C:\Users\Administrator\Downloads\qrcode_for_gh_840841323cb0_258.jpg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484784"/>
              <a:ext cx="2891143" cy="378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9" name="Picture 11" descr="C:\Users\Administrator\Desktop\赞赏.pn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0855" y="1508693"/>
              <a:ext cx="2926607" cy="3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588397" y="4302072"/>
            <a:ext cx="1967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smtClean="0"/>
              <a:t>-- The End --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713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96</Words>
  <Application>Microsoft Office PowerPoint</Application>
  <PresentationFormat>全屏显示(16:9)</PresentationFormat>
  <Paragraphs>25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149</cp:revision>
  <dcterms:created xsi:type="dcterms:W3CDTF">2017-10-22T14:25:01Z</dcterms:created>
  <dcterms:modified xsi:type="dcterms:W3CDTF">2017-12-28T16:15:11Z</dcterms:modified>
</cp:coreProperties>
</file>