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78" r:id="rId3"/>
    <p:sldId id="277" r:id="rId4"/>
    <p:sldId id="279" r:id="rId5"/>
    <p:sldId id="261" r:id="rId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648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583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53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468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091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199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479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1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092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264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110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964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34727-EA84-4B30-B5F5-30B2C8A8F5FD}" type="datetimeFigureOut">
              <a:rPr lang="zh-CN" altLang="en-US" smtClean="0"/>
              <a:t>2018/1/2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79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56028" y="-1409026"/>
            <a:ext cx="6631944" cy="7725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9600" dirty="0" smtClean="0">
                <a:solidFill>
                  <a:schemeClr val="bg1">
                    <a:lumMod val="85000"/>
                  </a:schemeClr>
                </a:solidFill>
              </a:rPr>
              <a:t>09</a:t>
            </a:r>
            <a:endParaRPr lang="zh-CN" altLang="en-US" sz="496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248566" y="2067694"/>
            <a:ext cx="2646878" cy="1234590"/>
            <a:chOff x="3277641" y="2900937"/>
            <a:chExt cx="2646878" cy="1646118"/>
          </a:xfrm>
        </p:grpSpPr>
        <p:sp>
          <p:nvSpPr>
            <p:cNvPr id="4" name="TextBox 3"/>
            <p:cNvSpPr txBox="1"/>
            <p:nvPr/>
          </p:nvSpPr>
          <p:spPr>
            <a:xfrm>
              <a:off x="4047077" y="3931503"/>
              <a:ext cx="1107996" cy="615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smtClean="0">
                  <a:latin typeface="黑体" pitchFamily="49" charset="-122"/>
                  <a:ea typeface="黑体" pitchFamily="49" charset="-122"/>
                </a:rPr>
                <a:t>杨仕航</a:t>
              </a:r>
              <a:endParaRPr lang="zh-CN" altLang="en-US" sz="240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77641" y="2900937"/>
              <a:ext cx="2646878" cy="1107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800" b="1" dirty="0" smtClean="0">
                  <a:latin typeface="微软雅黑" pitchFamily="34" charset="-122"/>
                  <a:ea typeface="微软雅黑" pitchFamily="34" charset="-122"/>
                </a:rPr>
                <a:t>模版嵌套</a:t>
              </a:r>
              <a:endParaRPr lang="en-US" altLang="zh-CN" sz="4800" b="1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224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3312368" cy="504056"/>
            <a:chOff x="251520" y="260648"/>
            <a:chExt cx="3312368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2802370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+mj-lt"/>
                  <a:ea typeface="黑体" pitchFamily="49" charset="-122"/>
                </a:rPr>
                <a:t>1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、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常用的模版标签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1907704" y="1886510"/>
            <a:ext cx="51585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循环         ：</a:t>
            </a:r>
            <a:r>
              <a:rPr lang="en-US" altLang="zh-CN" dirty="0" smtClean="0">
                <a:solidFill>
                  <a:schemeClr val="accent2"/>
                </a:solidFill>
              </a:rPr>
              <a:t>for</a:t>
            </a:r>
          </a:p>
          <a:p>
            <a:r>
              <a:rPr lang="zh-CN" altLang="en-US" dirty="0" smtClean="0"/>
              <a:t>条件         ：</a:t>
            </a:r>
            <a:r>
              <a:rPr lang="en-US" altLang="zh-CN" dirty="0" smtClean="0"/>
              <a:t>if</a:t>
            </a:r>
            <a:r>
              <a:rPr lang="zh-CN" altLang="en-US" dirty="0" smtClean="0"/>
              <a:t>（可逻辑判断）、</a:t>
            </a:r>
            <a:r>
              <a:rPr lang="en-US" altLang="zh-CN" dirty="0" err="1" smtClean="0"/>
              <a:t>ifequal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ifnotequal</a:t>
            </a:r>
            <a:endParaRPr lang="en-US" altLang="zh-CN" dirty="0" smtClean="0"/>
          </a:p>
          <a:p>
            <a:r>
              <a:rPr lang="zh-CN" altLang="en-US" dirty="0" smtClean="0"/>
              <a:t>链接         ：</a:t>
            </a:r>
            <a:r>
              <a:rPr lang="en-US" altLang="zh-CN" dirty="0" err="1" smtClean="0">
                <a:solidFill>
                  <a:schemeClr val="accent2"/>
                </a:solidFill>
              </a:rPr>
              <a:t>url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r>
              <a:rPr lang="zh-CN" altLang="en-US" dirty="0"/>
              <a:t>模</a:t>
            </a:r>
            <a:r>
              <a:rPr lang="zh-CN" altLang="en-US" dirty="0" smtClean="0"/>
              <a:t>版嵌套：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extends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include</a:t>
            </a:r>
          </a:p>
          <a:p>
            <a:r>
              <a:rPr lang="zh-CN" altLang="en-US" dirty="0" smtClean="0"/>
              <a:t>注释         ：</a:t>
            </a:r>
            <a:r>
              <a:rPr lang="en-US" altLang="zh-CN" dirty="0" smtClean="0">
                <a:solidFill>
                  <a:schemeClr val="accent2"/>
                </a:solidFill>
              </a:rPr>
              <a:t>{# #}</a:t>
            </a:r>
          </a:p>
        </p:txBody>
      </p:sp>
    </p:spTree>
    <p:extLst>
      <p:ext uri="{BB962C8B-B14F-4D97-AF65-F5344CB8AC3E}">
        <p14:creationId xmlns:p14="http://schemas.microsoft.com/office/powerpoint/2010/main" val="100135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465240" y="2254553"/>
            <a:ext cx="61926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/>
              <a:t>settings </a:t>
            </a:r>
            <a:r>
              <a:rPr lang="en-US" altLang="zh-CN" sz="2000" dirty="0"/>
              <a:t>-&gt; TEMPLATES -&gt; </a:t>
            </a:r>
            <a:r>
              <a:rPr lang="en-US" altLang="zh-CN" sz="2000" dirty="0" err="1"/>
              <a:t>DIRS</a:t>
            </a:r>
            <a:endParaRPr lang="en-US" altLang="zh-CN" sz="2000" dirty="0" smtClean="0"/>
          </a:p>
        </p:txBody>
      </p:sp>
      <p:grpSp>
        <p:nvGrpSpPr>
          <p:cNvPr id="6" name="组合 5"/>
          <p:cNvGrpSpPr/>
          <p:nvPr/>
        </p:nvGrpSpPr>
        <p:grpSpPr>
          <a:xfrm>
            <a:off x="251520" y="195486"/>
            <a:ext cx="3312368" cy="504056"/>
            <a:chOff x="251520" y="260648"/>
            <a:chExt cx="3312368" cy="672074"/>
          </a:xfrm>
        </p:grpSpPr>
        <p:sp>
          <p:nvSpPr>
            <p:cNvPr id="7" name="TextBox 6"/>
            <p:cNvSpPr txBox="1"/>
            <p:nvPr/>
          </p:nvSpPr>
          <p:spPr>
            <a:xfrm>
              <a:off x="251520" y="260648"/>
              <a:ext cx="2802370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+mj-lt"/>
                  <a:ea typeface="黑体" pitchFamily="49" charset="-122"/>
                </a:rPr>
                <a:t>2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、全局模版文件夹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856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465240" y="2254553"/>
            <a:ext cx="61926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/>
              <a:t>app</a:t>
            </a:r>
            <a:r>
              <a:rPr lang="zh-CN" altLang="en-US" sz="2000" dirty="0" smtClean="0"/>
              <a:t>模版文件 </a:t>
            </a:r>
            <a:r>
              <a:rPr lang="en-US" altLang="zh-CN" sz="2000" dirty="0" smtClean="0"/>
              <a:t>-&gt; app</a:t>
            </a:r>
          </a:p>
          <a:p>
            <a:pPr algn="ctr"/>
            <a:r>
              <a:rPr lang="en-US" altLang="zh-CN" sz="2000" dirty="0" smtClean="0"/>
              <a:t>project</a:t>
            </a:r>
            <a:r>
              <a:rPr lang="zh-CN" altLang="en-US" sz="2000" dirty="0" smtClean="0"/>
              <a:t>模版文件 </a:t>
            </a:r>
            <a:r>
              <a:rPr lang="en-US" altLang="zh-CN" sz="2000" dirty="0" smtClean="0"/>
              <a:t>-&gt; project</a:t>
            </a:r>
            <a:endParaRPr lang="en-US" altLang="zh-CN" sz="2000" dirty="0" smtClean="0"/>
          </a:p>
        </p:txBody>
      </p:sp>
      <p:grpSp>
        <p:nvGrpSpPr>
          <p:cNvPr id="6" name="组合 5"/>
          <p:cNvGrpSpPr/>
          <p:nvPr/>
        </p:nvGrpSpPr>
        <p:grpSpPr>
          <a:xfrm>
            <a:off x="251520" y="195486"/>
            <a:ext cx="3312368" cy="504056"/>
            <a:chOff x="251520" y="260648"/>
            <a:chExt cx="3312368" cy="672074"/>
          </a:xfrm>
        </p:grpSpPr>
        <p:sp>
          <p:nvSpPr>
            <p:cNvPr id="7" name="TextBox 6"/>
            <p:cNvSpPr txBox="1"/>
            <p:nvPr/>
          </p:nvSpPr>
          <p:spPr>
            <a:xfrm>
              <a:off x="251520" y="260648"/>
              <a:ext cx="3110147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+mj-lt"/>
                  <a:ea typeface="黑体" pitchFamily="49" charset="-122"/>
                </a:rPr>
                <a:t>3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、模版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文件设置建议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94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627121" y="925646"/>
            <a:ext cx="5889758" cy="3374296"/>
            <a:chOff x="1403648" y="1484784"/>
            <a:chExt cx="6393814" cy="3786309"/>
          </a:xfrm>
        </p:grpSpPr>
        <p:pic>
          <p:nvPicPr>
            <p:cNvPr id="2057" name="Picture 9" descr="C:\Users\Administrator\Downloads\qrcode_for_gh_840841323cb0_258.jpg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1484784"/>
              <a:ext cx="2891143" cy="3786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9" name="Picture 11" descr="C:\Users\Administrator\Desktop\赞赏.pn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0855" y="1508693"/>
              <a:ext cx="2926607" cy="3717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/>
          <p:cNvSpPr txBox="1"/>
          <p:nvPr/>
        </p:nvSpPr>
        <p:spPr>
          <a:xfrm>
            <a:off x="3588397" y="4302072"/>
            <a:ext cx="1967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smtClean="0"/>
              <a:t>-- The End --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297138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1683</TotalTime>
  <Words>76</Words>
  <Application>Microsoft Office PowerPoint</Application>
  <PresentationFormat>全屏显示(16:9)</PresentationFormat>
  <Paragraphs>15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146</cp:revision>
  <dcterms:created xsi:type="dcterms:W3CDTF">2017-10-22T14:25:01Z</dcterms:created>
  <dcterms:modified xsi:type="dcterms:W3CDTF">2018-01-02T14:23:17Z</dcterms:modified>
</cp:coreProperties>
</file>