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78" r:id="rId4"/>
    <p:sldId id="277" r:id="rId5"/>
    <p:sldId id="279" r:id="rId6"/>
    <p:sldId id="26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10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55131" y="2067693"/>
            <a:ext cx="5033750" cy="1234591"/>
            <a:chOff x="2084206" y="2900937"/>
            <a:chExt cx="5033750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84206" y="2900937"/>
              <a:ext cx="5033750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4800" b="1" dirty="0" err="1" smtClean="0">
                  <a:latin typeface="微软雅黑" pitchFamily="34" charset="-122"/>
                  <a:ea typeface="微软雅黑" pitchFamily="34" charset="-122"/>
                </a:rPr>
                <a:t>CSS</a:t>
              </a:r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美化页面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187904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、页面设计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796952" y="2571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主体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6952" y="13419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导航栏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6952" y="39399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尾注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35696" y="1724759"/>
            <a:ext cx="3528392" cy="2198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35696" y="1310612"/>
            <a:ext cx="35283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35696" y="3910767"/>
            <a:ext cx="3528392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endCxn id="3" idx="1"/>
          </p:cNvCxnSpPr>
          <p:nvPr/>
        </p:nvCxnSpPr>
        <p:spPr>
          <a:xfrm>
            <a:off x="5508104" y="1526636"/>
            <a:ext cx="2888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516080" y="4127752"/>
            <a:ext cx="2888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508104" y="2756416"/>
            <a:ext cx="2888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56773" y="141962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个人博客网站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62949" y="2067694"/>
            <a:ext cx="67197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/>
              <a:t>xxxxx</a:t>
            </a:r>
            <a:endParaRPr lang="en-US" altLang="zh-CN" sz="1100" dirty="0" smtClean="0"/>
          </a:p>
          <a:p>
            <a:r>
              <a:rPr lang="en-US" altLang="zh-CN" sz="1100" dirty="0" err="1" smtClean="0"/>
              <a:t>xxxxxxxx</a:t>
            </a:r>
            <a:endParaRPr lang="en-US" altLang="zh-CN" sz="1100" dirty="0" smtClean="0"/>
          </a:p>
          <a:p>
            <a:r>
              <a:rPr lang="en-US" altLang="zh-CN" sz="1100" dirty="0" smtClean="0"/>
              <a:t>xxx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67758" y="4011910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关于我 </a:t>
            </a:r>
            <a:r>
              <a:rPr lang="en-US" altLang="zh-CN" sz="1000" dirty="0" smtClean="0"/>
              <a:t>|  </a:t>
            </a:r>
            <a:r>
              <a:rPr lang="zh-CN" altLang="en-US" sz="1000" dirty="0" smtClean="0"/>
              <a:t>邮箱地址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35278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18681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、导航栏设计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485977" y="2784614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首页    博客</a:t>
            </a:r>
            <a:endParaRPr lang="zh-CN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192367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Logo</a:t>
            </a:r>
            <a:r>
              <a:rPr lang="zh-CN" altLang="en-US" dirty="0" smtClean="0"/>
              <a:t>网站名称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33337" y="19236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导航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6869" y="19236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63146" y="2784614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XXX</a:t>
            </a:r>
            <a:r>
              <a:rPr lang="zh-CN" altLang="en-US" sz="2000" b="1" dirty="0" smtClean="0"/>
              <a:t>的网站</a:t>
            </a:r>
            <a:endParaRPr lang="zh-CN" altLang="en-US" sz="2000" b="1" dirty="0"/>
          </a:p>
        </p:txBody>
      </p:sp>
      <p:sp>
        <p:nvSpPr>
          <p:cNvPr id="18" name="矩形 17"/>
          <p:cNvSpPr/>
          <p:nvPr/>
        </p:nvSpPr>
        <p:spPr>
          <a:xfrm>
            <a:off x="1405193" y="2652945"/>
            <a:ext cx="601266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7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260648"/>
              <a:ext cx="170912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、使用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CSS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1691680" y="1715257"/>
            <a:ext cx="6192688" cy="1297833"/>
            <a:chOff x="1835696" y="1715257"/>
            <a:chExt cx="6192688" cy="1297833"/>
          </a:xfrm>
        </p:grpSpPr>
        <p:sp>
          <p:nvSpPr>
            <p:cNvPr id="27" name="矩形 26"/>
            <p:cNvSpPr/>
            <p:nvPr/>
          </p:nvSpPr>
          <p:spPr>
            <a:xfrm>
              <a:off x="1835696" y="1715257"/>
              <a:ext cx="61926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baseline="-25000" dirty="0" err="1" smtClean="0"/>
                <a:t>CSS</a:t>
              </a:r>
              <a:endParaRPr lang="zh-CN" altLang="en-US" sz="6000" b="1" baseline="-25000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2590036" y="1987126"/>
              <a:ext cx="2103461" cy="420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baseline="-25000" dirty="0"/>
                <a:t>（层叠样式表）</a:t>
              </a:r>
              <a:endParaRPr lang="zh-CN" altLang="en-US" sz="4400" b="1" baseline="-250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905558" y="2643758"/>
              <a:ext cx="2234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用于修饰</a:t>
              </a:r>
              <a:r>
                <a:rPr lang="en-US" altLang="zh-CN" dirty="0" smtClean="0"/>
                <a:t>html</a:t>
              </a:r>
              <a:r>
                <a:rPr lang="zh-CN" altLang="en-US" dirty="0" smtClean="0"/>
                <a:t>的语言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85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、使用静态文件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553959" y="215052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CSS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30411" y="215052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CSS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707904" y="233518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21169" y="273806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65439" y="3325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图片</a:t>
            </a:r>
            <a:endParaRPr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5724128" y="2335189"/>
            <a:ext cx="216024" cy="11750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084168" y="27380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静态文件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34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3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77</Words>
  <Application>Microsoft Office PowerPoint</Application>
  <PresentationFormat>全屏显示(16:9)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155</cp:revision>
  <dcterms:created xsi:type="dcterms:W3CDTF">2017-10-22T14:25:01Z</dcterms:created>
  <dcterms:modified xsi:type="dcterms:W3CDTF">2018-01-06T15:15:11Z</dcterms:modified>
</cp:coreProperties>
</file>