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8" r:id="rId4"/>
    <p:sldId id="277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 autoAdjust="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11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39575" y="2067693"/>
            <a:ext cx="6264857" cy="1234591"/>
            <a:chOff x="1468650" y="2900937"/>
            <a:chExt cx="6264857" cy="1646120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4"/>
              <a:ext cx="110799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68650" y="2900937"/>
              <a:ext cx="6264857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err="1">
                  <a:latin typeface="微软雅黑" pitchFamily="34" charset="-122"/>
                  <a:ea typeface="微软雅黑" pitchFamily="34" charset="-122"/>
                </a:rPr>
                <a:t>CSS</a:t>
              </a:r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框架协助前端布局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94022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、为什么用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CSS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框架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22401" y="1859136"/>
            <a:ext cx="4099199" cy="144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、不会或不怎么会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、不知道如何设计前端样式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、从头到尾写整个网站的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代码量大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94022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、如何选择</a:t>
              </a:r>
              <a:r>
                <a:rPr lang="en-US" altLang="zh-CN" sz="2400" dirty="0" err="1" smtClean="0">
                  <a:latin typeface="+mj-lt"/>
                  <a:ea typeface="黑体" pitchFamily="49" charset="-122"/>
                </a:rPr>
                <a:t>CSS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框架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23728" y="1752695"/>
            <a:ext cx="882934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</a:lvl1pPr>
          </a:lstStyle>
          <a:p>
            <a:pPr algn="ctr"/>
            <a:r>
              <a:rPr lang="zh-CN" altLang="en-US" dirty="0"/>
              <a:t>易用性</a:t>
            </a:r>
            <a:endParaRPr lang="en-US" altLang="zh-CN" dirty="0"/>
          </a:p>
          <a:p>
            <a:pPr algn="ctr"/>
            <a:r>
              <a:rPr lang="zh-CN" altLang="en-US" dirty="0"/>
              <a:t>兼容性</a:t>
            </a:r>
            <a:endParaRPr lang="en-US" altLang="zh-CN" dirty="0"/>
          </a:p>
          <a:p>
            <a:pPr algn="ctr"/>
            <a:r>
              <a:rPr lang="zh-CN" altLang="en-US" dirty="0"/>
              <a:t>大小</a:t>
            </a:r>
            <a:endParaRPr lang="en-US" altLang="zh-CN" dirty="0"/>
          </a:p>
          <a:p>
            <a:pPr algn="ctr"/>
            <a:r>
              <a:rPr lang="zh-CN" altLang="en-US" dirty="0"/>
              <a:t>效果</a:t>
            </a:r>
            <a:endParaRPr lang="en-US" altLang="zh-CN" dirty="0"/>
          </a:p>
          <a:p>
            <a:pPr algn="ctr"/>
            <a:r>
              <a:rPr lang="zh-CN" altLang="en-US" dirty="0"/>
              <a:t>功能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059832" y="2483408"/>
            <a:ext cx="1772482" cy="369332"/>
            <a:chOff x="2915816" y="2483408"/>
            <a:chExt cx="177248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563888" y="2483408"/>
              <a:ext cx="112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Bootstrap</a:t>
              </a:r>
              <a:endParaRPr lang="zh-CN" altLang="en-US" b="1" dirty="0"/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915816" y="266807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896036" y="1756286"/>
            <a:ext cx="2916851" cy="1823576"/>
            <a:chOff x="4752020" y="1756286"/>
            <a:chExt cx="2916851" cy="1823576"/>
          </a:xfrm>
        </p:grpSpPr>
        <p:sp>
          <p:nvSpPr>
            <p:cNvPr id="5" name="TextBox 4"/>
            <p:cNvSpPr txBox="1"/>
            <p:nvPr/>
          </p:nvSpPr>
          <p:spPr>
            <a:xfrm>
              <a:off x="5406713" y="1756286"/>
              <a:ext cx="2262158" cy="1823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5000"/>
                </a:lnSpc>
              </a:lvl1pPr>
            </a:lstStyle>
            <a:p>
              <a:pPr algn="l"/>
              <a:r>
                <a:rPr lang="zh-CN" altLang="en-US" dirty="0"/>
                <a:t>文档齐全，使用简单</a:t>
              </a:r>
              <a:endParaRPr lang="en-US" altLang="zh-CN" dirty="0"/>
            </a:p>
            <a:p>
              <a:pPr algn="l"/>
              <a:r>
                <a:rPr lang="zh-CN" altLang="en-US" dirty="0" smtClean="0"/>
                <a:t>兼容</a:t>
              </a:r>
              <a:r>
                <a:rPr lang="zh-CN" altLang="en-US" dirty="0"/>
                <a:t>较多浏览器</a:t>
              </a:r>
              <a:endParaRPr lang="en-US" altLang="zh-CN" dirty="0"/>
            </a:p>
            <a:p>
              <a:pPr algn="l"/>
              <a:r>
                <a:rPr lang="zh-CN" altLang="en-US" dirty="0" smtClean="0"/>
                <a:t>非轻量级</a:t>
              </a:r>
              <a:endParaRPr lang="en-US" altLang="zh-CN" dirty="0"/>
            </a:p>
            <a:p>
              <a:pPr algn="l"/>
              <a:r>
                <a:rPr lang="zh-CN" altLang="en-US" dirty="0"/>
                <a:t>扁平、简洁</a:t>
              </a:r>
              <a:endParaRPr lang="en-US" altLang="zh-CN" dirty="0"/>
            </a:p>
            <a:p>
              <a:pPr algn="l"/>
              <a:r>
                <a:rPr lang="zh-CN" altLang="en-US" dirty="0"/>
                <a:t>组件齐全、响应式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752020" y="266807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7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48645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、部署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Bootstrap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522401" y="1859136"/>
            <a:ext cx="4139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、打开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网站 </a:t>
            </a:r>
            <a:r>
              <a:rPr lang="en-US" altLang="zh-CN" dirty="0" smtClean="0"/>
              <a:t>www.bootcss.com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、下载</a:t>
            </a:r>
            <a:r>
              <a:rPr lang="en-US" altLang="zh-CN" dirty="0" smtClean="0"/>
              <a:t>Bootstrap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、引用</a:t>
            </a:r>
            <a:r>
              <a:rPr lang="en-US" altLang="zh-CN" dirty="0" smtClean="0"/>
              <a:t>Bootstrap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/>
              <a:t>4</a:t>
            </a:r>
            <a:r>
              <a:rPr lang="zh-CN" altLang="en-US" dirty="0" smtClean="0"/>
              <a:t>、开始使用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5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99</Words>
  <Application>Microsoft Office PowerPoint</Application>
  <PresentationFormat>全屏显示(16:9)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163</cp:revision>
  <dcterms:created xsi:type="dcterms:W3CDTF">2017-10-22T14:25:01Z</dcterms:created>
  <dcterms:modified xsi:type="dcterms:W3CDTF">2018-01-11T15:17:04Z</dcterms:modified>
</cp:coreProperties>
</file>