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78" r:id="rId4"/>
    <p:sldId id="279" r:id="rId5"/>
    <p:sldId id="261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12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05115" y="2067693"/>
            <a:ext cx="6333785" cy="1234591"/>
            <a:chOff x="1434190" y="2900937"/>
            <a:chExt cx="6333785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34190" y="2900937"/>
              <a:ext cx="6333785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 smtClean="0">
                  <a:latin typeface="微软雅黑" pitchFamily="34" charset="-122"/>
                  <a:ea typeface="微软雅黑" pitchFamily="34" charset="-122"/>
                </a:rPr>
                <a:t>Bootstrap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响应式布局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717556" cy="504056"/>
            <a:chOff x="251520" y="260648"/>
            <a:chExt cx="3717556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71755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Bootstrap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的响应式设计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52839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555776" y="2317807"/>
            <a:ext cx="1917512" cy="87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/>
              <a:t>适应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种屏幕大小</a:t>
            </a:r>
            <a:endParaRPr lang="en-US" altLang="zh-CN" b="1" dirty="0" smtClean="0"/>
          </a:p>
          <a:p>
            <a:pPr algn="ctr">
              <a:lnSpc>
                <a:spcPct val="150000"/>
              </a:lnSpc>
            </a:pPr>
            <a:r>
              <a:rPr lang="en-US" altLang="zh-CN" b="1" dirty="0"/>
              <a:t>12</a:t>
            </a:r>
            <a:r>
              <a:rPr lang="zh-CN" altLang="en-US" b="1" dirty="0" smtClean="0"/>
              <a:t>列布局</a:t>
            </a:r>
            <a:endParaRPr lang="en-US" altLang="zh-CN" b="1" dirty="0" smtClean="0"/>
          </a:p>
        </p:txBody>
      </p:sp>
      <p:sp>
        <p:nvSpPr>
          <p:cNvPr id="2" name="左大括号 1"/>
          <p:cNvSpPr/>
          <p:nvPr/>
        </p:nvSpPr>
        <p:spPr>
          <a:xfrm>
            <a:off x="4473288" y="1969552"/>
            <a:ext cx="265380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88024" y="1681520"/>
            <a:ext cx="27208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&lt;   </a:t>
            </a:r>
            <a:r>
              <a:rPr lang="en-US" altLang="zh-CN" dirty="0" err="1" smtClean="0"/>
              <a:t>768px</a:t>
            </a:r>
            <a:r>
              <a:rPr lang="en-US" altLang="zh-CN" dirty="0" smtClean="0"/>
              <a:t>   (</a:t>
            </a:r>
            <a:r>
              <a:rPr lang="zh-CN" altLang="en-US" dirty="0" smtClean="0"/>
              <a:t>手机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&gt;= </a:t>
            </a:r>
            <a:r>
              <a:rPr lang="en-US" altLang="zh-CN" dirty="0" err="1" smtClean="0"/>
              <a:t>768px</a:t>
            </a:r>
            <a:r>
              <a:rPr lang="en-US" altLang="zh-CN" dirty="0" smtClean="0"/>
              <a:t>   (</a:t>
            </a:r>
            <a:r>
              <a:rPr lang="zh-CN" altLang="en-US" dirty="0" smtClean="0"/>
              <a:t>平板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&gt;= </a:t>
            </a:r>
            <a:r>
              <a:rPr lang="en-US" altLang="zh-CN" dirty="0" err="1" smtClean="0"/>
              <a:t>992px</a:t>
            </a:r>
            <a:r>
              <a:rPr lang="en-US" altLang="zh-CN" dirty="0" smtClean="0"/>
              <a:t>   (</a:t>
            </a:r>
            <a:r>
              <a:rPr lang="zh-CN" altLang="en-US" dirty="0"/>
              <a:t>小尺寸</a:t>
            </a:r>
            <a:r>
              <a:rPr lang="zh-CN" altLang="en-US" dirty="0" smtClean="0"/>
              <a:t>显示器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&gt;= </a:t>
            </a:r>
            <a:r>
              <a:rPr lang="en-US" altLang="zh-CN" dirty="0" err="1" smtClean="0"/>
              <a:t>1200px</a:t>
            </a:r>
            <a:r>
              <a:rPr lang="en-US" altLang="zh-CN" dirty="0" smtClean="0"/>
              <a:t> (</a:t>
            </a:r>
            <a:r>
              <a:rPr lang="zh-CN" altLang="en-US" dirty="0" smtClean="0"/>
              <a:t>大尺寸显示器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8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、基本结构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774094" y="1563638"/>
            <a:ext cx="323806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</a:lvl1pPr>
          </a:lstStyle>
          <a:p>
            <a:r>
              <a:rPr lang="en-US" altLang="zh-CN" dirty="0" smtClean="0"/>
              <a:t>&lt;div class="</a:t>
            </a:r>
            <a:r>
              <a:rPr lang="en-US" altLang="zh-CN" b="1" dirty="0" smtClean="0"/>
              <a:t>container</a:t>
            </a:r>
            <a:r>
              <a:rPr lang="en-US" altLang="zh-CN" dirty="0" smtClean="0"/>
              <a:t>"&gt;</a:t>
            </a:r>
            <a:endParaRPr lang="en-US" altLang="zh-CN" dirty="0"/>
          </a:p>
          <a:p>
            <a:r>
              <a:rPr lang="en-US" altLang="zh-CN" dirty="0" smtClean="0"/>
              <a:t>    &lt;div class="</a:t>
            </a:r>
            <a:r>
              <a:rPr lang="en-US" altLang="zh-CN" b="1" dirty="0" smtClean="0"/>
              <a:t>row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       &lt;div class="</a:t>
            </a:r>
            <a:r>
              <a:rPr lang="en-US" altLang="zh-CN" b="1" dirty="0" smtClean="0"/>
              <a:t>col-xx-*</a:t>
            </a:r>
            <a:r>
              <a:rPr lang="en-US" altLang="zh-CN" dirty="0" smtClean="0"/>
              <a:t>"&gt;&lt;/div&gt;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&lt;div class="</a:t>
            </a:r>
            <a:r>
              <a:rPr lang="en-US" altLang="zh-CN" b="1" dirty="0"/>
              <a:t>col-xx-*</a:t>
            </a:r>
            <a:r>
              <a:rPr lang="en-US" altLang="zh-CN" dirty="0"/>
              <a:t>"&gt;&lt;/div&gt;</a:t>
            </a:r>
            <a:endParaRPr lang="en-US" altLang="zh-CN" dirty="0" smtClean="0"/>
          </a:p>
          <a:p>
            <a:r>
              <a:rPr lang="en-US" altLang="zh-CN" dirty="0" smtClean="0"/>
              <a:t>    &lt;/div&gt;</a:t>
            </a:r>
          </a:p>
          <a:p>
            <a:r>
              <a:rPr lang="en-US" altLang="zh-CN" dirty="0" smtClean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0207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986476" cy="504056"/>
            <a:chOff x="251520" y="260648"/>
            <a:chExt cx="3986476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98647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Django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静态文件命名空间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81642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649536" y="2578284"/>
            <a:ext cx="1844929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</a:lvl1pPr>
          </a:lstStyle>
          <a:p>
            <a:r>
              <a:rPr lang="en-US" altLang="zh-CN" dirty="0" smtClean="0"/>
              <a:t>static/app/xxx.css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5505" y="1995686"/>
            <a:ext cx="249299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</a:lvl1pPr>
          </a:lstStyle>
          <a:p>
            <a:r>
              <a:rPr lang="zh-CN" altLang="en-US" dirty="0" smtClean="0"/>
              <a:t>为了避免同名冲突问题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88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104</Words>
  <Application>Microsoft Office PowerPoint</Application>
  <PresentationFormat>全屏显示(16:9)</PresentationFormat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170</cp:revision>
  <dcterms:created xsi:type="dcterms:W3CDTF">2017-10-22T14:25:01Z</dcterms:created>
  <dcterms:modified xsi:type="dcterms:W3CDTF">2018-01-15T15:30:09Z</dcterms:modified>
</cp:coreProperties>
</file>