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9" r:id="rId3"/>
    <p:sldId id="278" r:id="rId4"/>
    <p:sldId id="280" r:id="rId5"/>
    <p:sldId id="281" r:id="rId6"/>
    <p:sldId id="282" r:id="rId7"/>
    <p:sldId id="261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 autoAdjust="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13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04128" y="2067693"/>
            <a:ext cx="6535764" cy="1234591"/>
            <a:chOff x="1333203" y="2900937"/>
            <a:chExt cx="6535764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33203" y="2900937"/>
              <a:ext cx="6535764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分页和</a:t>
              </a:r>
              <a:r>
                <a:rPr lang="en-US" altLang="zh-CN" sz="4800" b="1" dirty="0" smtClean="0">
                  <a:latin typeface="微软雅黑" pitchFamily="34" charset="-122"/>
                  <a:ea typeface="微软雅黑" pitchFamily="34" charset="-122"/>
                </a:rPr>
                <a:t>shell</a:t>
              </a:r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命令行模式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417923" cy="504056"/>
            <a:chOff x="251520" y="260648"/>
            <a:chExt cx="3417923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4179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、为什么先讲分页功能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051720" y="2493208"/>
            <a:ext cx="5040162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</a:lvl1pPr>
          </a:lstStyle>
          <a:p>
            <a:r>
              <a:rPr lang="en-US" altLang="zh-CN" dirty="0" smtClean="0"/>
              <a:t>2</a:t>
            </a:r>
            <a:r>
              <a:rPr lang="zh-CN" altLang="en-US" dirty="0" smtClean="0"/>
              <a:t>）博客文章数较多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全部加载过慢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分页加载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411362" y="3221563"/>
            <a:ext cx="5003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为了夯实</a:t>
            </a:r>
            <a:r>
              <a:rPr lang="zh-CN" altLang="en-US" b="1" dirty="0"/>
              <a:t>基础</a:t>
            </a:r>
          </a:p>
          <a:p>
            <a:r>
              <a:rPr lang="zh-CN" altLang="en-US" dirty="0" smtClean="0"/>
              <a:t>借机讲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模式、模型操作、</a:t>
            </a:r>
            <a:r>
              <a:rPr lang="zh-CN" altLang="en-US" dirty="0"/>
              <a:t>模</a:t>
            </a:r>
            <a:r>
              <a:rPr lang="zh-CN" altLang="en-US" dirty="0" smtClean="0"/>
              <a:t>版标签、分页器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1851670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）新增或编辑博客内容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9874" y="25278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√</a:t>
            </a:r>
            <a:endParaRPr lang="zh-CN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215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、快速添加博客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119704" y="1902336"/>
            <a:ext cx="310848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</a:lvl1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shell</a:t>
            </a:r>
            <a:r>
              <a:rPr lang="zh-CN" altLang="en-US" dirty="0" smtClean="0"/>
              <a:t>命令行模式添加博客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 manage.py shell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循环执行新增博客代码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07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、模型新增对象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163562" y="1554053"/>
            <a:ext cx="299261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</a:lvl1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from </a:t>
            </a:r>
            <a:r>
              <a:rPr lang="en-US" altLang="zh-CN" dirty="0" err="1" smtClean="0"/>
              <a:t>blog.models</a:t>
            </a:r>
            <a:r>
              <a:rPr lang="en-US" altLang="zh-CN" dirty="0" smtClean="0"/>
              <a:t> import Blog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blog = Blog()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blog.title</a:t>
            </a:r>
            <a:r>
              <a:rPr lang="en-US" altLang="zh-CN" dirty="0" smtClean="0"/>
              <a:t> = "xxx“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blog.save</a:t>
            </a:r>
            <a:r>
              <a:rPr lang="en-US" altLang="zh-CN" dirty="0" smtClean="0"/>
              <a:t>()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07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80237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4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、分页器实现分页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856289" y="1491630"/>
            <a:ext cx="54314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</a:lvl1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分页器：</a:t>
            </a:r>
            <a:r>
              <a:rPr lang="en-US" altLang="zh-CN" dirty="0" smtClean="0"/>
              <a:t>from  </a:t>
            </a:r>
            <a:r>
              <a:rPr lang="en-US" altLang="zh-CN" dirty="0" err="1" smtClean="0"/>
              <a:t>django.core.paginator</a:t>
            </a:r>
            <a:r>
              <a:rPr lang="en-US" altLang="zh-CN" dirty="0" smtClean="0"/>
              <a:t>  import  </a:t>
            </a:r>
            <a:r>
              <a:rPr lang="en-US" altLang="zh-CN" dirty="0" err="1" smtClean="0"/>
              <a:t>Paginator</a:t>
            </a:r>
            <a:endParaRPr lang="en-US" altLang="zh-CN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4572000" y="2062177"/>
            <a:ext cx="0" cy="509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05360" y="21324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实例化：具体如何分页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6289" y="2706767"/>
            <a:ext cx="525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paginator</a:t>
            </a:r>
            <a:r>
              <a:rPr lang="en-US" altLang="zh-CN" dirty="0" smtClean="0"/>
              <a:t>  =  </a:t>
            </a:r>
            <a:r>
              <a:rPr lang="en-US" altLang="zh-CN" dirty="0" err="1" smtClean="0"/>
              <a:t>Paginator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object_list</a:t>
            </a:r>
            <a:r>
              <a:rPr lang="en-US" altLang="zh-CN" dirty="0" smtClean="0"/>
              <a:t>,  </a:t>
            </a:r>
            <a:r>
              <a:rPr lang="en-US" altLang="zh-CN" dirty="0" err="1" smtClean="0"/>
              <a:t>each_page_count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572000" y="3221856"/>
            <a:ext cx="0" cy="509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05360" y="32921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具体页面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05761" y="3868187"/>
            <a:ext cx="273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page1</a:t>
            </a:r>
            <a:r>
              <a:rPr lang="en-US" altLang="zh-CN" dirty="0"/>
              <a:t> </a:t>
            </a:r>
            <a:r>
              <a:rPr lang="en-US" altLang="zh-CN" dirty="0" smtClean="0"/>
              <a:t> =  </a:t>
            </a:r>
            <a:r>
              <a:rPr lang="en-US" altLang="zh-CN" dirty="0" err="1" smtClean="0"/>
              <a:t>paginator.page</a:t>
            </a:r>
            <a:r>
              <a:rPr lang="en-US" altLang="zh-CN" dirty="0" smtClean="0"/>
              <a:t>(1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6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18681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5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、分页的使用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267744" y="2211710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</a:lvl1pPr>
          </a:lstStyle>
          <a:p>
            <a:pPr>
              <a:lnSpc>
                <a:spcPct val="150000"/>
              </a:lnSpc>
            </a:pPr>
            <a:r>
              <a:rPr lang="zh-CN" altLang="en-US" dirty="0"/>
              <a:t>前端：发送请求，请求打开具体分页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后端：处理请求，返回具体分页内容响应请求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5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</TotalTime>
  <Words>173</Words>
  <Application>Microsoft Office PowerPoint</Application>
  <PresentationFormat>全屏显示(16:9)</PresentationFormat>
  <Paragraphs>29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188</cp:revision>
  <dcterms:created xsi:type="dcterms:W3CDTF">2017-10-22T14:25:01Z</dcterms:created>
  <dcterms:modified xsi:type="dcterms:W3CDTF">2018-01-19T17:38:39Z</dcterms:modified>
</cp:coreProperties>
</file>