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78" r:id="rId4"/>
    <p:sldId id="261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14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17" y="2067693"/>
            <a:ext cx="3877985" cy="1234591"/>
            <a:chOff x="2662092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092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优化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分页展示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、优化分页展示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93220" y="2427734"/>
            <a:ext cx="39950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）当前页高亮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）不要过多页码选择，影响页面布局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66290" y="1851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友好的用户体验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5701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>
                  <a:latin typeface="+mj-lt"/>
                  <a:ea typeface="黑体" pitchFamily="49" charset="-122"/>
                </a:rPr>
                <a:t>settings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自定义设置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384382" y="1902336"/>
            <a:ext cx="437523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公用全局设置可放在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中，统一管理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from  </a:t>
            </a:r>
            <a:r>
              <a:rPr lang="en-US" altLang="zh-CN" dirty="0" err="1" smtClean="0"/>
              <a:t>django.conf</a:t>
            </a:r>
            <a:r>
              <a:rPr lang="en-US" altLang="zh-CN" dirty="0" smtClean="0"/>
              <a:t>  import  settings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settings.XXX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57</Words>
  <Application>Microsoft Office PowerPoint</Application>
  <PresentationFormat>全屏显示(16:9)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dcterms:created xsi:type="dcterms:W3CDTF">2017-10-22T14:25:01Z</dcterms:created>
  <dcterms:modified xsi:type="dcterms:W3CDTF">2018-01-22T16:47:06Z</dcterms:modified>
</cp:coreProperties>
</file>