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78" r:id="rId4"/>
    <p:sldId id="281" r:id="rId5"/>
    <p:sldId id="280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15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01913" y="2067693"/>
            <a:ext cx="6340198" cy="1234591"/>
            <a:chOff x="1430988" y="2900937"/>
            <a:chExt cx="6340198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0988" y="2900937"/>
              <a:ext cx="6340198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上下篇博客和按月分类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、上一篇和下一篇博客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66223" y="237792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对比当前博</a:t>
            </a:r>
            <a:r>
              <a:rPr lang="zh-CN" altLang="en-US" dirty="0" smtClean="0"/>
              <a:t>客，得到上一篇或下一篇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7522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filter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筛选条件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763395" y="2427734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等于：</a:t>
            </a:r>
            <a:r>
              <a:rPr lang="zh-CN" altLang="en-US" dirty="0" smtClean="0"/>
              <a:t>直接筛选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601910" y="874330"/>
            <a:ext cx="4151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其他常用查找类型：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大于</a:t>
            </a:r>
            <a:r>
              <a:rPr lang="zh-CN" altLang="en-US" sz="1600" dirty="0"/>
              <a:t>：</a:t>
            </a:r>
            <a:r>
              <a:rPr lang="en-US" altLang="zh-CN" sz="1600" dirty="0"/>
              <a:t>__</a:t>
            </a:r>
            <a:r>
              <a:rPr lang="en-US" altLang="zh-CN" sz="1600" dirty="0" err="1" smtClean="0"/>
              <a:t>gt</a:t>
            </a:r>
            <a:r>
              <a:rPr lang="en-US" altLang="zh-CN" sz="1600" dirty="0" smtClean="0">
                <a:solidFill>
                  <a:srgbClr val="FF0000"/>
                </a:solidFill>
              </a:rPr>
              <a:t> (</a:t>
            </a:r>
            <a:r>
              <a:rPr lang="en-US" altLang="zh-CN" sz="1600" dirty="0">
                <a:solidFill>
                  <a:srgbClr val="FF0000"/>
                </a:solidFill>
              </a:rPr>
              <a:t>greater than)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大于等于：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gte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小于：</a:t>
            </a:r>
            <a:r>
              <a:rPr lang="en-US" altLang="zh-CN" sz="1600" dirty="0"/>
              <a:t>__</a:t>
            </a:r>
            <a:r>
              <a:rPr lang="en-US" altLang="zh-CN" sz="1600" dirty="0" err="1" smtClean="0"/>
              <a:t>lt</a:t>
            </a:r>
            <a:r>
              <a:rPr lang="en-US" altLang="zh-CN" sz="1600" dirty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less than)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小于等于：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lte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包含：</a:t>
            </a:r>
            <a:r>
              <a:rPr lang="en-US" altLang="zh-CN" sz="1600" dirty="0"/>
              <a:t>__</a:t>
            </a:r>
            <a:r>
              <a:rPr lang="en-US" altLang="zh-CN" sz="1600" dirty="0" smtClean="0"/>
              <a:t>contains 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加</a:t>
            </a:r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zh-CN" altLang="en-US" sz="1600" dirty="0" smtClean="0">
                <a:solidFill>
                  <a:srgbClr val="FF0000"/>
                </a:solidFill>
              </a:rPr>
              <a:t>忽略</a:t>
            </a:r>
            <a:r>
              <a:rPr lang="zh-CN" altLang="en-US" sz="1600" dirty="0" smtClean="0">
                <a:solidFill>
                  <a:srgbClr val="FF0000"/>
                </a:solidFill>
              </a:rPr>
              <a:t>大小写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开头</a:t>
            </a:r>
            <a:r>
              <a:rPr lang="zh-CN" altLang="en-US" sz="1600" dirty="0" smtClean="0"/>
              <a:t>是：</a:t>
            </a:r>
            <a:r>
              <a:rPr lang="en-US" altLang="zh-CN" sz="1600" dirty="0" smtClean="0"/>
              <a:t>__</a:t>
            </a:r>
            <a:r>
              <a:rPr lang="en-US" altLang="zh-CN" sz="1600" dirty="0" err="1" smtClean="0"/>
              <a:t>startswith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结尾</a:t>
            </a:r>
            <a:r>
              <a:rPr lang="zh-CN" altLang="en-US" sz="1600" dirty="0" smtClean="0"/>
              <a:t>是：</a:t>
            </a:r>
            <a:r>
              <a:rPr lang="en-US" altLang="zh-CN" sz="1600" dirty="0" smtClean="0"/>
              <a:t>__</a:t>
            </a:r>
            <a:r>
              <a:rPr lang="en-US" altLang="zh-CN" sz="1600" dirty="0" err="1" smtClean="0"/>
              <a:t>endswith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其中之一：</a:t>
            </a:r>
            <a:r>
              <a:rPr lang="en-US" altLang="zh-CN" sz="1600" dirty="0" smtClean="0"/>
              <a:t>__in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范围：</a:t>
            </a:r>
            <a:r>
              <a:rPr lang="en-US" altLang="zh-CN" sz="1600" dirty="0" smtClean="0"/>
              <a:t>__range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207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3244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exclude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排除条件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27784" y="1779662"/>
            <a:ext cx="4417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用法和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一样，都是得到查询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QuerySet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相当于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条件取反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filter</a:t>
            </a:r>
            <a:r>
              <a:rPr lang="zh-CN" altLang="en-US" dirty="0" smtClean="0"/>
              <a:t>等于  </a:t>
            </a:r>
            <a:r>
              <a:rPr lang="en-US" altLang="zh-CN" dirty="0" smtClean="0"/>
              <a:t>=&gt;  </a:t>
            </a:r>
            <a:r>
              <a:rPr lang="zh-CN" altLang="en-US" dirty="0" smtClean="0"/>
              <a:t>不等于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8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、条件中的双下划线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746114" y="1871734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字段查询类型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外</a:t>
            </a:r>
            <a:r>
              <a:rPr lang="zh-CN" altLang="en-US" dirty="0" smtClean="0"/>
              <a:t>键拓展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以博客分类为例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日期拓展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以月份分类为例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支持链式查询：可以一直链接下去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2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171</Words>
  <Application>Microsoft Office PowerPoint</Application>
  <PresentationFormat>全屏显示(16:9)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206</cp:revision>
  <dcterms:created xsi:type="dcterms:W3CDTF">2017-10-22T14:25:01Z</dcterms:created>
  <dcterms:modified xsi:type="dcterms:W3CDTF">2018-01-26T16:52:34Z</dcterms:modified>
</cp:coreProperties>
</file>