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61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16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19" y="2067693"/>
            <a:ext cx="3877985" cy="1234591"/>
            <a:chOff x="2662094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094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博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客分类统计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39321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annotate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注释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132055" y="238708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annotate</a:t>
            </a:r>
            <a:r>
              <a:rPr lang="zh-CN" altLang="en-US" dirty="0" smtClean="0"/>
              <a:t>拓展查询字段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19</Words>
  <Application>Microsoft Office PowerPoint</Application>
  <PresentationFormat>全屏显示(16:9)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209</cp:revision>
  <dcterms:created xsi:type="dcterms:W3CDTF">2017-10-22T14:25:01Z</dcterms:created>
  <dcterms:modified xsi:type="dcterms:W3CDTF">2018-01-31T16:15:57Z</dcterms:modified>
</cp:coreProperties>
</file>