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81" r:id="rId4"/>
    <p:sldId id="282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18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17464" y="2067693"/>
            <a:ext cx="5109091" cy="1234591"/>
            <a:chOff x="2046539" y="2900937"/>
            <a:chExt cx="5109091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6539" y="2900937"/>
              <a:ext cx="510909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博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客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阅读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简单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计数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、简单计数处理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978576" y="2177096"/>
            <a:ext cx="3249608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模型添加数字字段记录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、每次有人打开，记录数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、自定义计数规则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33008" y="1958518"/>
            <a:ext cx="42258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可规定，怎么才算阅读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）无视是否同一个人，每次打开都记录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）若同一个人，每隔多久才算阅读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9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、该计数方法的缺点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27784" y="2179335"/>
            <a:ext cx="42258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、后台编辑博客可能影响数据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、功能单一，无法统计某一天的阅读数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100</Words>
  <Application>Microsoft Office PowerPoint</Application>
  <PresentationFormat>全屏显示(16:9)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227</cp:revision>
  <dcterms:created xsi:type="dcterms:W3CDTF">2017-10-22T14:25:01Z</dcterms:created>
  <dcterms:modified xsi:type="dcterms:W3CDTF">2018-02-07T17:32:18Z</dcterms:modified>
</cp:coreProperties>
</file>