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79" r:id="rId4"/>
    <p:sldId id="283" r:id="rId5"/>
    <p:sldId id="281" r:id="rId6"/>
    <p:sldId id="284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19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17464" y="2067693"/>
            <a:ext cx="5109091" cy="1234591"/>
            <a:chOff x="2046539" y="2900937"/>
            <a:chExt cx="5109091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46539" y="2900937"/>
              <a:ext cx="5109091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博客阅读计数优化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zh-CN" altLang="en-US" sz="2400" dirty="0">
                  <a:latin typeface="+mj-lt"/>
                  <a:ea typeface="黑体" pitchFamily="49" charset="-122"/>
                </a:rPr>
                <a:t>简单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计数方法的缺点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27784" y="2179335"/>
            <a:ext cx="422583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、后台编辑博客可能影响数据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、功能单一，无法统计某一天的阅读数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、计数功能独立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088245" y="2139702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博客内容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28405" y="2139702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计数字段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1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、计数功能独立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843808" y="2139702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博客内容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8024" y="2139702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计数字段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43808" y="163564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8024" y="163564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</a:t>
            </a:r>
            <a:r>
              <a:rPr lang="en-US" altLang="zh-CN" dirty="0" err="1" smtClean="0"/>
              <a:t>Num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355976" y="2715766"/>
            <a:ext cx="36004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29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、可以对任意模型计数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843808" y="1275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博客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5028" y="1275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1853" y="1275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71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计数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490139" y="1779662"/>
            <a:ext cx="865837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499992" y="1703462"/>
            <a:ext cx="1" cy="79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644008" y="1779662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843808" y="3011778"/>
            <a:ext cx="3089086" cy="856116"/>
            <a:chOff x="2843808" y="3011778"/>
            <a:chExt cx="3089086" cy="856116"/>
          </a:xfrm>
        </p:grpSpPr>
        <p:sp>
          <p:nvSpPr>
            <p:cNvPr id="14" name="TextBox 13"/>
            <p:cNvSpPr txBox="1"/>
            <p:nvPr/>
          </p:nvSpPr>
          <p:spPr>
            <a:xfrm>
              <a:off x="2843808" y="349856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关联哪个模型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94066" y="3498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对应主键值</a:t>
              </a:r>
              <a:endParaRPr lang="zh-CN" altLang="en-US" dirty="0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4319972" y="2384031"/>
              <a:ext cx="360040" cy="16155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35896" y="3939902"/>
            <a:ext cx="1813382" cy="792088"/>
            <a:chOff x="3635896" y="4011910"/>
            <a:chExt cx="1813382" cy="792088"/>
          </a:xfrm>
        </p:grpSpPr>
        <p:sp>
          <p:nvSpPr>
            <p:cNvPr id="4" name="TextBox 3"/>
            <p:cNvSpPr txBox="1"/>
            <p:nvPr/>
          </p:nvSpPr>
          <p:spPr>
            <a:xfrm>
              <a:off x="3635896" y="4284176"/>
              <a:ext cx="1813382" cy="519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b="1" dirty="0" err="1" smtClean="0"/>
                <a:t>ContentType</a:t>
              </a:r>
              <a:endParaRPr lang="zh-CN" altLang="en-US" sz="2400" b="1" dirty="0"/>
            </a:p>
          </p:txBody>
        </p:sp>
        <p:sp>
          <p:nvSpPr>
            <p:cNvPr id="21" name="左大括号 20"/>
            <p:cNvSpPr/>
            <p:nvPr/>
          </p:nvSpPr>
          <p:spPr>
            <a:xfrm rot="16200000">
              <a:off x="4319973" y="3384163"/>
              <a:ext cx="360040" cy="16155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492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90</Words>
  <Application>Microsoft Office PowerPoint</Application>
  <PresentationFormat>全屏显示(16:9)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234</cp:revision>
  <dcterms:created xsi:type="dcterms:W3CDTF">2017-10-22T14:25:01Z</dcterms:created>
  <dcterms:modified xsi:type="dcterms:W3CDTF">2018-02-23T19:52:00Z</dcterms:modified>
</cp:coreProperties>
</file>