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79" r:id="rId4"/>
    <p:sldId id="285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09688" y="2067693"/>
            <a:ext cx="5724644" cy="1234591"/>
            <a:chOff x="1738763" y="2900937"/>
            <a:chExt cx="5724644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38763" y="2900937"/>
              <a:ext cx="572464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阅读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计数统计和显示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zh-CN" altLang="en-US" sz="2400" dirty="0">
                  <a:latin typeface="+mj-lt"/>
                  <a:ea typeface="黑体" pitchFamily="49" charset="-122"/>
                </a:rPr>
                <a:t>简单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计数方法的缺点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627784" y="2179335"/>
            <a:ext cx="42258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、后台编辑博客可能影响数据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、功能单一，无法统计某一天的阅读数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、统计需要记录明细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572000" y="2139702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20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60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  </a:t>
            </a:r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4167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923928" y="260136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使用图表显示数据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834799" y="145156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后台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前端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77" y="1851670"/>
            <a:ext cx="5951218" cy="313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12681" y="199568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后台提供数据，前端使用数据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57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85</Words>
  <Application>Microsoft Office PowerPoint</Application>
  <PresentationFormat>全屏显示(16:9)</PresentationFormat>
  <Paragraphs>17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242</cp:revision>
  <dcterms:created xsi:type="dcterms:W3CDTF">2017-10-22T14:25:01Z</dcterms:created>
  <dcterms:modified xsi:type="dcterms:W3CDTF">2018-02-28T16:14:57Z</dcterms:modified>
</cp:coreProperties>
</file>