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79" r:id="rId4"/>
    <p:sldId id="286" r:id="rId5"/>
    <p:sldId id="284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21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94134" y="2067693"/>
            <a:ext cx="6955751" cy="1234591"/>
            <a:chOff x="1123209" y="2900937"/>
            <a:chExt cx="6955751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23209" y="2900937"/>
              <a:ext cx="6955751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热门博客阅读及缓存</a:t>
              </a:r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提速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417923" cy="504056"/>
            <a:chOff x="251520" y="260648"/>
            <a:chExt cx="341792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417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、利用阅读量数据排行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699792" y="1923678"/>
            <a:ext cx="1459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小时内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、昨日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、一周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158846" y="2139702"/>
            <a:ext cx="8452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76056" y="19550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今天数据统计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158846" y="2499742"/>
            <a:ext cx="8452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87681" y="22936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昨天数据统计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、每次都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计算，耗时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544041" y="2416701"/>
            <a:ext cx="405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策略：</a:t>
            </a:r>
            <a:r>
              <a:rPr lang="zh-CN" altLang="en-US" sz="2000" b="1" dirty="0" smtClean="0"/>
              <a:t>缓存数据，不用每次都计算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21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、每次都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计算，耗时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987824" y="2021279"/>
            <a:ext cx="3256084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内存缓存：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数据库缓存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文件缓存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8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82</Words>
  <Application>Microsoft Office PowerPoint</Application>
  <PresentationFormat>全屏显示(16:9)</PresentationFormat>
  <Paragraphs>19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250</cp:revision>
  <dcterms:created xsi:type="dcterms:W3CDTF">2017-10-22T14:25:01Z</dcterms:created>
  <dcterms:modified xsi:type="dcterms:W3CDTF">2018-03-05T18:17:15Z</dcterms:modified>
</cp:coreProperties>
</file>